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5" r:id="rId4"/>
    <p:sldMasterId id="2147483923" r:id="rId5"/>
    <p:sldMasterId id="2147483942" r:id="rId6"/>
  </p:sldMasterIdLst>
  <p:notesMasterIdLst>
    <p:notesMasterId r:id="rId40"/>
  </p:notesMasterIdLst>
  <p:handoutMasterIdLst>
    <p:handoutMasterId r:id="rId41"/>
  </p:handoutMasterIdLst>
  <p:sldIdLst>
    <p:sldId id="546" r:id="rId7"/>
    <p:sldId id="640" r:id="rId8"/>
    <p:sldId id="663" r:id="rId9"/>
    <p:sldId id="574" r:id="rId10"/>
    <p:sldId id="568" r:id="rId11"/>
    <p:sldId id="642" r:id="rId12"/>
    <p:sldId id="577" r:id="rId13"/>
    <p:sldId id="575" r:id="rId14"/>
    <p:sldId id="646" r:id="rId15"/>
    <p:sldId id="644" r:id="rId16"/>
    <p:sldId id="655" r:id="rId17"/>
    <p:sldId id="576" r:id="rId18"/>
    <p:sldId id="645" r:id="rId19"/>
    <p:sldId id="647" r:id="rId20"/>
    <p:sldId id="648" r:id="rId21"/>
    <p:sldId id="649" r:id="rId22"/>
    <p:sldId id="650" r:id="rId23"/>
    <p:sldId id="651" r:id="rId24"/>
    <p:sldId id="652" r:id="rId25"/>
    <p:sldId id="653" r:id="rId26"/>
    <p:sldId id="654" r:id="rId27"/>
    <p:sldId id="656" r:id="rId28"/>
    <p:sldId id="658" r:id="rId29"/>
    <p:sldId id="659" r:id="rId30"/>
    <p:sldId id="657" r:id="rId31"/>
    <p:sldId id="592" r:id="rId32"/>
    <p:sldId id="660" r:id="rId33"/>
    <p:sldId id="662" r:id="rId34"/>
    <p:sldId id="664" r:id="rId35"/>
    <p:sldId id="570" r:id="rId36"/>
    <p:sldId id="625" r:id="rId37"/>
    <p:sldId id="641" r:id="rId38"/>
    <p:sldId id="665" r:id="rId39"/>
  </p:sldIdLst>
  <p:sldSz cx="10691813" cy="6235700"/>
  <p:notesSz cx="9926638" cy="6669088"/>
  <p:defaultTextStyle>
    <a:defPPr>
      <a:defRPr lang="fr-FR"/>
    </a:defPPr>
    <a:lvl1pPr marL="0" algn="l" defTabSz="1083290" rtl="0" eaLnBrk="1" latinLnBrk="0" hangingPunct="1">
      <a:defRPr sz="2132" kern="1200">
        <a:solidFill>
          <a:schemeClr val="tx1"/>
        </a:solidFill>
        <a:latin typeface="+mn-lt"/>
        <a:ea typeface="+mn-ea"/>
        <a:cs typeface="+mn-cs"/>
      </a:defRPr>
    </a:lvl1pPr>
    <a:lvl2pPr marL="541645" algn="l" defTabSz="1083290" rtl="0" eaLnBrk="1" latinLnBrk="0" hangingPunct="1">
      <a:defRPr sz="2132" kern="1200">
        <a:solidFill>
          <a:schemeClr val="tx1"/>
        </a:solidFill>
        <a:latin typeface="+mn-lt"/>
        <a:ea typeface="+mn-ea"/>
        <a:cs typeface="+mn-cs"/>
      </a:defRPr>
    </a:lvl2pPr>
    <a:lvl3pPr marL="1083290" algn="l" defTabSz="1083290" rtl="0" eaLnBrk="1" latinLnBrk="0" hangingPunct="1">
      <a:defRPr sz="2132" kern="1200">
        <a:solidFill>
          <a:schemeClr val="tx1"/>
        </a:solidFill>
        <a:latin typeface="+mn-lt"/>
        <a:ea typeface="+mn-ea"/>
        <a:cs typeface="+mn-cs"/>
      </a:defRPr>
    </a:lvl3pPr>
    <a:lvl4pPr marL="1624935" algn="l" defTabSz="1083290" rtl="0" eaLnBrk="1" latinLnBrk="0" hangingPunct="1">
      <a:defRPr sz="2132" kern="1200">
        <a:solidFill>
          <a:schemeClr val="tx1"/>
        </a:solidFill>
        <a:latin typeface="+mn-lt"/>
        <a:ea typeface="+mn-ea"/>
        <a:cs typeface="+mn-cs"/>
      </a:defRPr>
    </a:lvl4pPr>
    <a:lvl5pPr marL="2166579" algn="l" defTabSz="1083290" rtl="0" eaLnBrk="1" latinLnBrk="0" hangingPunct="1">
      <a:defRPr sz="2132" kern="1200">
        <a:solidFill>
          <a:schemeClr val="tx1"/>
        </a:solidFill>
        <a:latin typeface="+mn-lt"/>
        <a:ea typeface="+mn-ea"/>
        <a:cs typeface="+mn-cs"/>
      </a:defRPr>
    </a:lvl5pPr>
    <a:lvl6pPr marL="2708224" algn="l" defTabSz="1083290" rtl="0" eaLnBrk="1" latinLnBrk="0" hangingPunct="1">
      <a:defRPr sz="2132" kern="1200">
        <a:solidFill>
          <a:schemeClr val="tx1"/>
        </a:solidFill>
        <a:latin typeface="+mn-lt"/>
        <a:ea typeface="+mn-ea"/>
        <a:cs typeface="+mn-cs"/>
      </a:defRPr>
    </a:lvl6pPr>
    <a:lvl7pPr marL="3249869" algn="l" defTabSz="1083290" rtl="0" eaLnBrk="1" latinLnBrk="0" hangingPunct="1">
      <a:defRPr sz="2132" kern="1200">
        <a:solidFill>
          <a:schemeClr val="tx1"/>
        </a:solidFill>
        <a:latin typeface="+mn-lt"/>
        <a:ea typeface="+mn-ea"/>
        <a:cs typeface="+mn-cs"/>
      </a:defRPr>
    </a:lvl7pPr>
    <a:lvl8pPr marL="3791514" algn="l" defTabSz="1083290" rtl="0" eaLnBrk="1" latinLnBrk="0" hangingPunct="1">
      <a:defRPr sz="2132" kern="1200">
        <a:solidFill>
          <a:schemeClr val="tx1"/>
        </a:solidFill>
        <a:latin typeface="+mn-lt"/>
        <a:ea typeface="+mn-ea"/>
        <a:cs typeface="+mn-cs"/>
      </a:defRPr>
    </a:lvl8pPr>
    <a:lvl9pPr marL="4333159" algn="l" defTabSz="1083290" rtl="0" eaLnBrk="1" latinLnBrk="0" hangingPunct="1">
      <a:defRPr sz="2132" kern="1200">
        <a:solidFill>
          <a:schemeClr val="tx1"/>
        </a:solidFill>
        <a:latin typeface="+mn-lt"/>
        <a:ea typeface="+mn-ea"/>
        <a:cs typeface="+mn-cs"/>
      </a:defRPr>
    </a:lvl9pPr>
  </p:defaultTextStyle>
  <p:extLst>
    <p:ext uri="{521415D9-36F7-43E2-AB2F-B90AF26B5E84}">
      <p14:sectionLst xmlns:p14="http://schemas.microsoft.com/office/powerpoint/2010/main">
        <p14:section name="Accueil" id="{EB0EFC0B-956D-479D-BBA8-8FBB13CD2308}">
          <p14:sldIdLst>
            <p14:sldId id="546"/>
          </p14:sldIdLst>
        </p14:section>
        <p14:section name="Structure de l'OA" id="{857A6F91-DECB-4374-A96B-026C1B47FCF2}">
          <p14:sldIdLst>
            <p14:sldId id="640"/>
            <p14:sldId id="663"/>
          </p14:sldIdLst>
        </p14:section>
        <p14:section name="Introduction" id="{EBD3632D-DB63-433C-A623-5AD591370D46}">
          <p14:sldIdLst>
            <p14:sldId id="574"/>
          </p14:sldIdLst>
        </p14:section>
        <p14:section name="Un peu de géographie" id="{D947CD5D-FD78-4B9C-89FB-A77B243645DA}">
          <p14:sldIdLst>
            <p14:sldId id="568"/>
            <p14:sldId id="642"/>
            <p14:sldId id="577"/>
          </p14:sldIdLst>
        </p14:section>
        <p14:section name="Comment monter à l’Aiguille du Midi ?" id="{AD0DFF61-68E6-4849-AB99-1FDBC95C7DB0}">
          <p14:sldIdLst>
            <p14:sldId id="575"/>
            <p14:sldId id="646"/>
            <p14:sldId id="644"/>
            <p14:sldId id="655"/>
            <p14:sldId id="576"/>
          </p14:sldIdLst>
        </p14:section>
        <p14:section name="Que faire au sommet ?" id="{D411871A-DED6-49DF-932A-12BB2289349D}">
          <p14:sldIdLst>
            <p14:sldId id="645"/>
            <p14:sldId id="647"/>
            <p14:sldId id="648"/>
            <p14:sldId id="649"/>
            <p14:sldId id="650"/>
          </p14:sldIdLst>
        </p14:section>
        <p14:section name="Sommets mythiques" id="{0AA47302-6B09-4BA7-A531-58E7B87E65AC}">
          <p14:sldIdLst>
            <p14:sldId id="651"/>
            <p14:sldId id="652"/>
            <p14:sldId id="653"/>
            <p14:sldId id="654"/>
          </p14:sldIdLst>
        </p14:section>
        <p14:section name="Ascensions" id="{AD1E0FD4-0C9E-4D24-BC71-CCBFB67B0FE6}">
          <p14:sldIdLst>
            <p14:sldId id="656"/>
            <p14:sldId id="658"/>
            <p14:sldId id="659"/>
            <p14:sldId id="657"/>
          </p14:sldIdLst>
        </p14:section>
        <p14:section name="Divers" id="{475781CD-8602-4B2C-9022-B8FA7646B9C2}">
          <p14:sldIdLst>
            <p14:sldId id="592"/>
            <p14:sldId id="660"/>
            <p14:sldId id="662"/>
            <p14:sldId id="664"/>
          </p14:sldIdLst>
        </p14:section>
        <p14:section name="Conclusion" id="{DBAE85DB-C7E2-4965-A424-7F0799B57E81}">
          <p14:sldIdLst>
            <p14:sldId id="570"/>
          </p14:sldIdLst>
        </p14:section>
        <p14:section name="Glossaire (ajouter la page ici si présence d'un glossaire)" id="{0A98B985-37D0-43E2-8C2A-6BDAF596CDD9}">
          <p14:sldIdLst>
            <p14:sldId id="625"/>
          </p14:sldIdLst>
        </p14:section>
        <p14:section name="Crédits" id="{82A1F78D-0AA2-4503-A490-6B1AB6CC8D4C}">
          <p14:sldIdLst>
            <p14:sldId id="641"/>
            <p14:sldId id="665"/>
          </p14:sldIdLst>
        </p14:section>
      </p14:sectionLst>
    </p:ext>
    <p:ext uri="{EFAFB233-063F-42B5-8137-9DF3F51BA10A}">
      <p15:sldGuideLst xmlns:p15="http://schemas.microsoft.com/office/powerpoint/2012/main">
        <p15:guide id="1" orient="horz" pos="1964" userDrawn="1">
          <p15:clr>
            <a:srgbClr val="A4A3A4"/>
          </p15:clr>
        </p15:guide>
        <p15:guide id="2" orient="horz" pos="232" userDrawn="1">
          <p15:clr>
            <a:srgbClr val="A4A3A4"/>
          </p15:clr>
        </p15:guide>
        <p15:guide id="3" orient="horz" pos="1035" userDrawn="1">
          <p15:clr>
            <a:srgbClr val="A4A3A4"/>
          </p15:clr>
        </p15:guide>
        <p15:guide id="4" orient="horz" pos="995" userDrawn="1">
          <p15:clr>
            <a:srgbClr val="A4A3A4"/>
          </p15:clr>
        </p15:guide>
        <p15:guide id="5" orient="horz" pos="3696" userDrawn="1">
          <p15:clr>
            <a:srgbClr val="A4A3A4"/>
          </p15:clr>
        </p15:guide>
        <p15:guide id="6" orient="horz" pos="3820" userDrawn="1">
          <p15:clr>
            <a:srgbClr val="A4A3A4"/>
          </p15:clr>
        </p15:guide>
        <p15:guide id="7" pos="3368" userDrawn="1">
          <p15:clr>
            <a:srgbClr val="A4A3A4"/>
          </p15:clr>
        </p15:guide>
        <p15:guide id="8" pos="557" userDrawn="1">
          <p15:clr>
            <a:srgbClr val="A4A3A4"/>
          </p15:clr>
        </p15:guide>
        <p15:guide id="9" pos="6071" userDrawn="1">
          <p15:clr>
            <a:srgbClr val="A4A3A4"/>
          </p15:clr>
        </p15:guide>
        <p15:guide id="10" pos="639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DE8300-D395-EF17-165D-81A9E74C5467}" name="Loubaud Benedicte" initials="LB" userId="S::benedicte.loubaud@CNED.ORG::83b649dc-7d88-497f-a751-0b8d19f4f3bb" providerId="AD"/>
  <p188:author id="{924A6B01-FCA8-3854-F918-11CD5170116B}" name="Courandiere Christelle" initials="CC" userId="S::christelle.courandiere@CNED.ORG::7fdeb2f0-9eff-4239-a734-8982ab21a899" providerId="AD"/>
  <p188:author id="{85A04B46-7E2A-7E2E-C314-53C057638CC5}" name="Brossard Romuald" initials="BR" userId="S::romuald.brossard@CNED.ORG::670bf400-214e-426b-91ad-4733139c577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5FE"/>
    <a:srgbClr val="BB8E1B"/>
    <a:srgbClr val="1C75B0"/>
    <a:srgbClr val="D2F9FE"/>
    <a:srgbClr val="DDFBFF"/>
    <a:srgbClr val="CCECFF"/>
    <a:srgbClr val="008E00"/>
    <a:srgbClr val="028193"/>
    <a:srgbClr val="A359B6"/>
    <a:srgbClr val="EFE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B42D2E-D683-4C5A-B3ED-439A8CCF92A4}" v="19" dt="2025-01-27T09:55:56.74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68630" autoAdjust="0"/>
  </p:normalViewPr>
  <p:slideViewPr>
    <p:cSldViewPr snapToGrid="0">
      <p:cViewPr varScale="1">
        <p:scale>
          <a:sx n="67" d="100"/>
          <a:sy n="67" d="100"/>
        </p:scale>
        <p:origin x="1454" y="53"/>
      </p:cViewPr>
      <p:guideLst>
        <p:guide orient="horz" pos="1964"/>
        <p:guide orient="horz" pos="232"/>
        <p:guide orient="horz" pos="1035"/>
        <p:guide orient="horz" pos="995"/>
        <p:guide orient="horz" pos="3696"/>
        <p:guide orient="horz" pos="3820"/>
        <p:guide pos="3368"/>
        <p:guide pos="557"/>
        <p:guide pos="6071"/>
        <p:guide pos="6390"/>
      </p:guideLst>
    </p:cSldViewPr>
  </p:slideViewPr>
  <p:notesTextViewPr>
    <p:cViewPr>
      <p:scale>
        <a:sx n="1" d="1"/>
        <a:sy n="1" d="1"/>
      </p:scale>
      <p:origin x="0" y="0"/>
    </p:cViewPr>
  </p:notesTextViewPr>
  <p:notesViewPr>
    <p:cSldViewPr snapToGrid="0">
      <p:cViewPr varScale="1">
        <p:scale>
          <a:sx n="82" d="100"/>
          <a:sy n="82" d="100"/>
        </p:scale>
        <p:origin x="1930"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48" Type="http://schemas.microsoft.com/office/2018/10/relationships/authors" Target="author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Andréa" userId="0c020ef4-6355-4f15-8bfa-77700897a760" providerId="ADAL" clId="{3B9B0CB3-E9C2-45C1-AFCC-C41D88183C7E}"/>
    <pc:docChg chg="undo custSel modSld">
      <pc:chgData name="Richard Andréa" userId="0c020ef4-6355-4f15-8bfa-77700897a760" providerId="ADAL" clId="{3B9B0CB3-E9C2-45C1-AFCC-C41D88183C7E}" dt="2024-09-09T14:42:39.730" v="591" actId="27636"/>
      <pc:docMkLst>
        <pc:docMk/>
      </pc:docMkLst>
      <pc:sldChg chg="modSp mod">
        <pc:chgData name="Richard Andréa" userId="0c020ef4-6355-4f15-8bfa-77700897a760" providerId="ADAL" clId="{3B9B0CB3-E9C2-45C1-AFCC-C41D88183C7E}" dt="2024-09-06T11:28:00.479" v="8" actId="20577"/>
        <pc:sldMkLst>
          <pc:docMk/>
          <pc:sldMk cId="612319407" sldId="576"/>
        </pc:sldMkLst>
      </pc:sldChg>
      <pc:sldChg chg="modSp mod">
        <pc:chgData name="Richard Andréa" userId="0c020ef4-6355-4f15-8bfa-77700897a760" providerId="ADAL" clId="{3B9B0CB3-E9C2-45C1-AFCC-C41D88183C7E}" dt="2024-09-06T09:59:56.942" v="6" actId="1076"/>
        <pc:sldMkLst>
          <pc:docMk/>
          <pc:sldMk cId="1830793571" sldId="640"/>
        </pc:sldMkLst>
      </pc:sldChg>
      <pc:sldChg chg="setBg">
        <pc:chgData name="Richard Andréa" userId="0c020ef4-6355-4f15-8bfa-77700897a760" providerId="ADAL" clId="{3B9B0CB3-E9C2-45C1-AFCC-C41D88183C7E}" dt="2024-09-06T09:51:42.402" v="0"/>
        <pc:sldMkLst>
          <pc:docMk/>
          <pc:sldMk cId="415107893" sldId="655"/>
        </pc:sldMkLst>
      </pc:sldChg>
      <pc:sldChg chg="addSp modSp mod setBg modNotes modNotesTx">
        <pc:chgData name="Richard Andréa" userId="0c020ef4-6355-4f15-8bfa-77700897a760" providerId="ADAL" clId="{3B9B0CB3-E9C2-45C1-AFCC-C41D88183C7E}" dt="2024-09-09T14:42:39.730" v="591" actId="27636"/>
        <pc:sldMkLst>
          <pc:docMk/>
          <pc:sldMk cId="4131190925" sldId="656"/>
        </pc:sldMkLst>
      </pc:sldChg>
    </pc:docChg>
  </pc:docChgLst>
  <pc:docChgLst>
    <pc:chgData name="Dufour-Merle Elodie" userId="33cbf966-c105-4222-ab0e-b20a38c70b90" providerId="ADAL" clId="{8350B521-6880-4692-A11F-DF2E7448D650}"/>
    <pc:docChg chg="undo custSel addSld delSld modSld modMainMaster addSection delSection modSection">
      <pc:chgData name="Dufour-Merle Elodie" userId="33cbf966-c105-4222-ab0e-b20a38c70b90" providerId="ADAL" clId="{8350B521-6880-4692-A11F-DF2E7448D650}" dt="2024-07-10T10:32:45.478" v="364" actId="2696"/>
      <pc:docMkLst>
        <pc:docMk/>
      </pc:docMkLst>
      <pc:sldChg chg="modNotesTx">
        <pc:chgData name="Dufour-Merle Elodie" userId="33cbf966-c105-4222-ab0e-b20a38c70b90" providerId="ADAL" clId="{8350B521-6880-4692-A11F-DF2E7448D650}" dt="2024-06-27T09:34:23.521" v="112" actId="20577"/>
        <pc:sldMkLst>
          <pc:docMk/>
          <pc:sldMk cId="2178562168" sldId="568"/>
        </pc:sldMkLst>
      </pc:sldChg>
      <pc:sldChg chg="modNotesTx">
        <pc:chgData name="Dufour-Merle Elodie" userId="33cbf966-c105-4222-ab0e-b20a38c70b90" providerId="ADAL" clId="{8350B521-6880-4692-A11F-DF2E7448D650}" dt="2024-06-27T09:34:20.614" v="111" actId="20577"/>
        <pc:sldMkLst>
          <pc:docMk/>
          <pc:sldMk cId="2706867011" sldId="569"/>
        </pc:sldMkLst>
      </pc:sldChg>
      <pc:sldChg chg="modSp mod">
        <pc:chgData name="Dufour-Merle Elodie" userId="33cbf966-c105-4222-ab0e-b20a38c70b90" providerId="ADAL" clId="{8350B521-6880-4692-A11F-DF2E7448D650}" dt="2024-07-10T10:29:35.432" v="362" actId="20577"/>
        <pc:sldMkLst>
          <pc:docMk/>
          <pc:sldMk cId="4122154975" sldId="572"/>
        </pc:sldMkLst>
      </pc:sldChg>
      <pc:sldChg chg="modNotesTx">
        <pc:chgData name="Dufour-Merle Elodie" userId="33cbf966-c105-4222-ab0e-b20a38c70b90" providerId="ADAL" clId="{8350B521-6880-4692-A11F-DF2E7448D650}" dt="2024-06-27T09:34:18.365" v="110" actId="20577"/>
        <pc:sldMkLst>
          <pc:docMk/>
          <pc:sldMk cId="3425300864" sldId="577"/>
        </pc:sldMkLst>
      </pc:sldChg>
      <pc:sldChg chg="add del">
        <pc:chgData name="Dufour-Merle Elodie" userId="33cbf966-c105-4222-ab0e-b20a38c70b90" providerId="ADAL" clId="{8350B521-6880-4692-A11F-DF2E7448D650}" dt="2024-06-27T10:00:47.057" v="326" actId="2696"/>
        <pc:sldMkLst>
          <pc:docMk/>
          <pc:sldMk cId="976562956" sldId="625"/>
        </pc:sldMkLst>
      </pc:sldChg>
      <pc:sldChg chg="addSp delSp modSp new mod modClrScheme chgLayout">
        <pc:chgData name="Dufour-Merle Elodie" userId="33cbf966-c105-4222-ab0e-b20a38c70b90" providerId="ADAL" clId="{8350B521-6880-4692-A11F-DF2E7448D650}" dt="2024-06-27T10:01:04.762" v="330" actId="478"/>
        <pc:sldMkLst>
          <pc:docMk/>
          <pc:sldMk cId="2139224979" sldId="641"/>
        </pc:sldMkLst>
      </pc:sldChg>
      <pc:sldChg chg="new del">
        <pc:chgData name="Dufour-Merle Elodie" userId="33cbf966-c105-4222-ab0e-b20a38c70b90" providerId="ADAL" clId="{8350B521-6880-4692-A11F-DF2E7448D650}" dt="2024-07-10T10:32:45.478" v="364" actId="2696"/>
        <pc:sldMkLst>
          <pc:docMk/>
          <pc:sldMk cId="2692642891" sldId="642"/>
        </pc:sldMkLst>
      </pc:sldChg>
      <pc:sldMasterChg chg="modSldLayout">
        <pc:chgData name="Dufour-Merle Elodie" userId="33cbf966-c105-4222-ab0e-b20a38c70b90" providerId="ADAL" clId="{8350B521-6880-4692-A11F-DF2E7448D650}" dt="2024-06-27T09:56:40.814" v="321"/>
        <pc:sldMasterMkLst>
          <pc:docMk/>
          <pc:sldMasterMk cId="1725282767" sldId="2147483825"/>
        </pc:sldMasterMkLst>
        <pc:sldLayoutChg chg="addSp modSp">
          <pc:chgData name="Dufour-Merle Elodie" userId="33cbf966-c105-4222-ab0e-b20a38c70b90" providerId="ADAL" clId="{8350B521-6880-4692-A11F-DF2E7448D650}" dt="2024-06-27T09:56:40.814" v="321"/>
          <pc:sldLayoutMkLst>
            <pc:docMk/>
            <pc:sldMasterMk cId="1725282767" sldId="2147483825"/>
            <pc:sldLayoutMk cId="1477566886" sldId="2147483922"/>
          </pc:sldLayoutMkLst>
        </pc:sldLayoutChg>
      </pc:sldMasterChg>
    </pc:docChg>
  </pc:docChgLst>
  <pc:docChgLst>
    <pc:chgData name="Elodie Dufour-Merle" userId="33cbf966-c105-4222-ab0e-b20a38c70b90" providerId="ADAL" clId="{6BAB3D79-182D-48CB-89EF-1C48FC0BFF4F}"/>
    <pc:docChg chg="custSel modSld modMainMaster">
      <pc:chgData name="Elodie Dufour-Merle" userId="33cbf966-c105-4222-ab0e-b20a38c70b90" providerId="ADAL" clId="{6BAB3D79-182D-48CB-89EF-1C48FC0BFF4F}" dt="2024-06-26T16:06:57.859" v="130" actId="207"/>
      <pc:docMkLst>
        <pc:docMk/>
      </pc:docMkLst>
      <pc:sldChg chg="modSp mod">
        <pc:chgData name="Elodie Dufour-Merle" userId="33cbf966-c105-4222-ab0e-b20a38c70b90" providerId="ADAL" clId="{6BAB3D79-182D-48CB-89EF-1C48FC0BFF4F}" dt="2024-06-26T16:02:31.864" v="110" actId="14100"/>
        <pc:sldMkLst>
          <pc:docMk/>
          <pc:sldMk cId="2850028785" sldId="570"/>
        </pc:sldMkLst>
      </pc:sldChg>
      <pc:sldChg chg="modSp mod">
        <pc:chgData name="Elodie Dufour-Merle" userId="33cbf966-c105-4222-ab0e-b20a38c70b90" providerId="ADAL" clId="{6BAB3D79-182D-48CB-89EF-1C48FC0BFF4F}" dt="2024-06-26T16:06:26.977" v="123" actId="207"/>
        <pc:sldMkLst>
          <pc:docMk/>
          <pc:sldMk cId="4122154975" sldId="572"/>
        </pc:sldMkLst>
      </pc:sldChg>
      <pc:sldChg chg="addSp delSp modSp mod">
        <pc:chgData name="Elodie Dufour-Merle" userId="33cbf966-c105-4222-ab0e-b20a38c70b90" providerId="ADAL" clId="{6BAB3D79-182D-48CB-89EF-1C48FC0BFF4F}" dt="2024-06-26T16:01:44.137" v="107" actId="478"/>
        <pc:sldMkLst>
          <pc:docMk/>
          <pc:sldMk cId="589069631" sldId="574"/>
        </pc:sldMkLst>
      </pc:sldChg>
      <pc:sldChg chg="modSp mod">
        <pc:chgData name="Elodie Dufour-Merle" userId="33cbf966-c105-4222-ab0e-b20a38c70b90" providerId="ADAL" clId="{6BAB3D79-182D-48CB-89EF-1C48FC0BFF4F}" dt="2024-06-26T16:06:57.859" v="130" actId="207"/>
        <pc:sldMkLst>
          <pc:docMk/>
          <pc:sldMk cId="1830793571" sldId="640"/>
        </pc:sldMkLst>
      </pc:sldChg>
      <pc:sldMasterChg chg="modSldLayout">
        <pc:chgData name="Elodie Dufour-Merle" userId="33cbf966-c105-4222-ab0e-b20a38c70b90" providerId="ADAL" clId="{6BAB3D79-182D-48CB-89EF-1C48FC0BFF4F}" dt="2024-06-26T16:01:34.965" v="104"/>
        <pc:sldMasterMkLst>
          <pc:docMk/>
          <pc:sldMasterMk cId="1725282767" sldId="2147483825"/>
        </pc:sldMasterMkLst>
        <pc:sldLayoutChg chg="addSp modSp">
          <pc:chgData name="Elodie Dufour-Merle" userId="33cbf966-c105-4222-ab0e-b20a38c70b90" providerId="ADAL" clId="{6BAB3D79-182D-48CB-89EF-1C48FC0BFF4F}" dt="2024-06-26T16:01:34.965" v="104"/>
          <pc:sldLayoutMkLst>
            <pc:docMk/>
            <pc:sldMasterMk cId="1725282767" sldId="2147483825"/>
            <pc:sldLayoutMk cId="3163809485" sldId="2147483897"/>
          </pc:sldLayoutMkLst>
        </pc:sldLayoutChg>
      </pc:sldMasterChg>
    </pc:docChg>
  </pc:docChgLst>
  <pc:docChgLst>
    <pc:chgData name="Dufour-Merle Elodie" userId="33cbf966-c105-4222-ab0e-b20a38c70b90" providerId="ADAL" clId="{64637B6D-B564-4538-9144-0392A5A521CC}"/>
    <pc:docChg chg="modSld">
      <pc:chgData name="Dufour-Merle Elodie" userId="33cbf966-c105-4222-ab0e-b20a38c70b90" providerId="ADAL" clId="{64637B6D-B564-4538-9144-0392A5A521CC}" dt="2024-03-26T09:27:46.622" v="29"/>
      <pc:docMkLst>
        <pc:docMk/>
      </pc:docMkLst>
      <pc:sldChg chg="modSp mod">
        <pc:chgData name="Dufour-Merle Elodie" userId="33cbf966-c105-4222-ab0e-b20a38c70b90" providerId="ADAL" clId="{64637B6D-B564-4538-9144-0392A5A521CC}" dt="2024-03-26T09:26:51.707" v="28" actId="20577"/>
        <pc:sldMkLst>
          <pc:docMk/>
          <pc:sldMk cId="2178562168" sldId="568"/>
        </pc:sldMkLst>
      </pc:sldChg>
      <pc:sldChg chg="modSp mod">
        <pc:chgData name="Dufour-Merle Elodie" userId="33cbf966-c105-4222-ab0e-b20a38c70b90" providerId="ADAL" clId="{64637B6D-B564-4538-9144-0392A5A521CC}" dt="2024-03-26T09:27:46.622" v="29"/>
        <pc:sldMkLst>
          <pc:docMk/>
          <pc:sldMk cId="2706867011" sldId="569"/>
        </pc:sldMkLst>
      </pc:sldChg>
    </pc:docChg>
  </pc:docChgLst>
  <pc:docChgLst>
    <pc:chgData name="Dufour-Merle Elodie" userId="33cbf966-c105-4222-ab0e-b20a38c70b90" providerId="ADAL" clId="{6F539AFE-1723-4351-9C14-5F8342A6422D}"/>
    <pc:docChg chg="undo redo custSel addSld delSld modSld sldOrd modSection modNotesMaster">
      <pc:chgData name="Dufour-Merle Elodie" userId="33cbf966-c105-4222-ab0e-b20a38c70b90" providerId="ADAL" clId="{6F539AFE-1723-4351-9C14-5F8342A6422D}" dt="2024-04-08T15:46:03.296" v="1913" actId="207"/>
      <pc:docMkLst>
        <pc:docMk/>
      </pc:docMkLst>
      <pc:sldChg chg="modNotes">
        <pc:chgData name="Dufour-Merle Elodie" userId="33cbf966-c105-4222-ab0e-b20a38c70b90" providerId="ADAL" clId="{6F539AFE-1723-4351-9C14-5F8342A6422D}" dt="2024-04-08T15:42:58.506" v="1848" actId="1036"/>
        <pc:sldMkLst>
          <pc:docMk/>
          <pc:sldMk cId="2892807621" sldId="546"/>
        </pc:sldMkLst>
      </pc:sldChg>
      <pc:sldChg chg="modNotes">
        <pc:chgData name="Dufour-Merle Elodie" userId="33cbf966-c105-4222-ab0e-b20a38c70b90" providerId="ADAL" clId="{6F539AFE-1723-4351-9C14-5F8342A6422D}" dt="2024-04-08T15:43:01.950" v="1849" actId="207"/>
        <pc:sldMkLst>
          <pc:docMk/>
          <pc:sldMk cId="142773345" sldId="565"/>
        </pc:sldMkLst>
      </pc:sldChg>
      <pc:sldChg chg="modNotes">
        <pc:chgData name="Dufour-Merle Elodie" userId="33cbf966-c105-4222-ab0e-b20a38c70b90" providerId="ADAL" clId="{6F539AFE-1723-4351-9C14-5F8342A6422D}" dt="2024-04-08T15:43:05.319" v="1850" actId="207"/>
        <pc:sldMkLst>
          <pc:docMk/>
          <pc:sldMk cId="1522890713" sldId="566"/>
        </pc:sldMkLst>
      </pc:sldChg>
      <pc:sldChg chg="modNotes modNotesTx">
        <pc:chgData name="Dufour-Merle Elodie" userId="33cbf966-c105-4222-ab0e-b20a38c70b90" providerId="ADAL" clId="{6F539AFE-1723-4351-9C14-5F8342A6422D}" dt="2024-04-08T15:43:08.675" v="1851" actId="207"/>
        <pc:sldMkLst>
          <pc:docMk/>
          <pc:sldMk cId="2150401514" sldId="567"/>
        </pc:sldMkLst>
      </pc:sldChg>
      <pc:sldChg chg="modNotes modNotesTx">
        <pc:chgData name="Dufour-Merle Elodie" userId="33cbf966-c105-4222-ab0e-b20a38c70b90" providerId="ADAL" clId="{6F539AFE-1723-4351-9C14-5F8342A6422D}" dt="2024-04-08T15:43:12.485" v="1852" actId="207"/>
        <pc:sldMkLst>
          <pc:docMk/>
          <pc:sldMk cId="2178562168" sldId="568"/>
        </pc:sldMkLst>
      </pc:sldChg>
      <pc:sldChg chg="modNotes modNotesTx">
        <pc:chgData name="Dufour-Merle Elodie" userId="33cbf966-c105-4222-ab0e-b20a38c70b90" providerId="ADAL" clId="{6F539AFE-1723-4351-9C14-5F8342A6422D}" dt="2024-04-08T15:43:15.510" v="1853" actId="207"/>
        <pc:sldMkLst>
          <pc:docMk/>
          <pc:sldMk cId="2706867011" sldId="569"/>
        </pc:sldMkLst>
      </pc:sldChg>
      <pc:sldChg chg="modSp mod modNotes modNotesTx">
        <pc:chgData name="Dufour-Merle Elodie" userId="33cbf966-c105-4222-ab0e-b20a38c70b90" providerId="ADAL" clId="{6F539AFE-1723-4351-9C14-5F8342A6422D}" dt="2024-04-08T15:43:18.215" v="1854" actId="207"/>
        <pc:sldMkLst>
          <pc:docMk/>
          <pc:sldMk cId="2850028785" sldId="570"/>
        </pc:sldMkLst>
      </pc:sldChg>
      <pc:sldChg chg="modNotes modNotesTx">
        <pc:chgData name="Dufour-Merle Elodie" userId="33cbf966-c105-4222-ab0e-b20a38c70b90" providerId="ADAL" clId="{6F539AFE-1723-4351-9C14-5F8342A6422D}" dt="2024-04-08T15:43:30.815" v="1858" actId="207"/>
        <pc:sldMkLst>
          <pc:docMk/>
          <pc:sldMk cId="1233940349" sldId="572"/>
        </pc:sldMkLst>
      </pc:sldChg>
      <pc:sldChg chg="modNotes modNotesTx">
        <pc:chgData name="Dufour-Merle Elodie" userId="33cbf966-c105-4222-ab0e-b20a38c70b90" providerId="ADAL" clId="{6F539AFE-1723-4351-9C14-5F8342A6422D}" dt="2024-04-08T15:43:57.571" v="1868" actId="207"/>
        <pc:sldMkLst>
          <pc:docMk/>
          <pc:sldMk cId="3971834781" sldId="573"/>
        </pc:sldMkLst>
      </pc:sldChg>
      <pc:sldChg chg="modNotes">
        <pc:chgData name="Dufour-Merle Elodie" userId="33cbf966-c105-4222-ab0e-b20a38c70b90" providerId="ADAL" clId="{6F539AFE-1723-4351-9C14-5F8342A6422D}" dt="2024-04-08T15:43:45.214" v="1863" actId="207"/>
        <pc:sldMkLst>
          <pc:docMk/>
          <pc:sldMk cId="2317641030" sldId="575"/>
        </pc:sldMkLst>
      </pc:sldChg>
      <pc:sldChg chg="modSp mod modNotes modNotesTx">
        <pc:chgData name="Dufour-Merle Elodie" userId="33cbf966-c105-4222-ab0e-b20a38c70b90" providerId="ADAL" clId="{6F539AFE-1723-4351-9C14-5F8342A6422D}" dt="2024-04-08T15:44:05.013" v="1871" actId="207"/>
        <pc:sldMkLst>
          <pc:docMk/>
          <pc:sldMk cId="732752913" sldId="577"/>
        </pc:sldMkLst>
      </pc:sldChg>
      <pc:sldChg chg="modSp mod modNotes modNotesTx">
        <pc:chgData name="Dufour-Merle Elodie" userId="33cbf966-c105-4222-ab0e-b20a38c70b90" providerId="ADAL" clId="{6F539AFE-1723-4351-9C14-5F8342A6422D}" dt="2024-04-08T15:44:13.607" v="1875" actId="207"/>
        <pc:sldMkLst>
          <pc:docMk/>
          <pc:sldMk cId="735306971" sldId="578"/>
        </pc:sldMkLst>
      </pc:sldChg>
      <pc:sldChg chg="modSp mod modNotes modNotesTx">
        <pc:chgData name="Dufour-Merle Elodie" userId="33cbf966-c105-4222-ab0e-b20a38c70b90" providerId="ADAL" clId="{6F539AFE-1723-4351-9C14-5F8342A6422D}" dt="2024-04-08T15:44:24.570" v="1881" actId="207"/>
        <pc:sldMkLst>
          <pc:docMk/>
          <pc:sldMk cId="1291488442" sldId="580"/>
        </pc:sldMkLst>
      </pc:sldChg>
      <pc:sldChg chg="modSp mod modNotes modNotesTx">
        <pc:chgData name="Dufour-Merle Elodie" userId="33cbf966-c105-4222-ab0e-b20a38c70b90" providerId="ADAL" clId="{6F539AFE-1723-4351-9C14-5F8342A6422D}" dt="2024-04-08T15:44:34.194" v="1885" actId="207"/>
        <pc:sldMkLst>
          <pc:docMk/>
          <pc:sldMk cId="2318582174" sldId="581"/>
        </pc:sldMkLst>
      </pc:sldChg>
      <pc:sldChg chg="modNotes">
        <pc:chgData name="Dufour-Merle Elodie" userId="33cbf966-c105-4222-ab0e-b20a38c70b90" providerId="ADAL" clId="{6F539AFE-1723-4351-9C14-5F8342A6422D}" dt="2024-04-08T15:43:54.098" v="1867" actId="207"/>
        <pc:sldMkLst>
          <pc:docMk/>
          <pc:sldMk cId="4133164233" sldId="582"/>
        </pc:sldMkLst>
      </pc:sldChg>
      <pc:sldChg chg="modNotes">
        <pc:chgData name="Dufour-Merle Elodie" userId="33cbf966-c105-4222-ab0e-b20a38c70b90" providerId="ADAL" clId="{6F539AFE-1723-4351-9C14-5F8342A6422D}" dt="2024-04-08T15:43:27.191" v="1857" actId="207"/>
        <pc:sldMkLst>
          <pc:docMk/>
          <pc:sldMk cId="2712831718" sldId="584"/>
        </pc:sldMkLst>
      </pc:sldChg>
      <pc:sldChg chg="modNotes">
        <pc:chgData name="Dufour-Merle Elodie" userId="33cbf966-c105-4222-ab0e-b20a38c70b90" providerId="ADAL" clId="{6F539AFE-1723-4351-9C14-5F8342A6422D}" dt="2024-04-08T15:44:01.854" v="1870" actId="207"/>
        <pc:sldMkLst>
          <pc:docMk/>
          <pc:sldMk cId="2125781527" sldId="585"/>
        </pc:sldMkLst>
      </pc:sldChg>
      <pc:sldChg chg="modNotes">
        <pc:chgData name="Dufour-Merle Elodie" userId="33cbf966-c105-4222-ab0e-b20a38c70b90" providerId="ADAL" clId="{6F539AFE-1723-4351-9C14-5F8342A6422D}" dt="2024-04-08T15:44:09.054" v="1873" actId="207"/>
        <pc:sldMkLst>
          <pc:docMk/>
          <pc:sldMk cId="395817659" sldId="586"/>
        </pc:sldMkLst>
      </pc:sldChg>
      <pc:sldChg chg="modNotes">
        <pc:chgData name="Dufour-Merle Elodie" userId="33cbf966-c105-4222-ab0e-b20a38c70b90" providerId="ADAL" clId="{6F539AFE-1723-4351-9C14-5F8342A6422D}" dt="2024-04-08T15:44:18.429" v="1877" actId="207"/>
        <pc:sldMkLst>
          <pc:docMk/>
          <pc:sldMk cId="352093251" sldId="587"/>
        </pc:sldMkLst>
      </pc:sldChg>
      <pc:sldChg chg="modNotes">
        <pc:chgData name="Dufour-Merle Elodie" userId="33cbf966-c105-4222-ab0e-b20a38c70b90" providerId="ADAL" clId="{6F539AFE-1723-4351-9C14-5F8342A6422D}" dt="2024-04-08T15:44:29.662" v="1883" actId="207"/>
        <pc:sldMkLst>
          <pc:docMk/>
          <pc:sldMk cId="2363734749" sldId="588"/>
        </pc:sldMkLst>
      </pc:sldChg>
      <pc:sldChg chg="modNotes">
        <pc:chgData name="Dufour-Merle Elodie" userId="33cbf966-c105-4222-ab0e-b20a38c70b90" providerId="ADAL" clId="{6F539AFE-1723-4351-9C14-5F8342A6422D}" dt="2024-04-08T15:44:38.015" v="1887" actId="207"/>
        <pc:sldMkLst>
          <pc:docMk/>
          <pc:sldMk cId="2702533627" sldId="589"/>
        </pc:sldMkLst>
      </pc:sldChg>
      <pc:sldChg chg="modSp mod modNotes modNotesTx">
        <pc:chgData name="Dufour-Merle Elodie" userId="33cbf966-c105-4222-ab0e-b20a38c70b90" providerId="ADAL" clId="{6F539AFE-1723-4351-9C14-5F8342A6422D}" dt="2024-04-08T15:45:17.628" v="1898" actId="207"/>
        <pc:sldMkLst>
          <pc:docMk/>
          <pc:sldMk cId="1770680930" sldId="591"/>
        </pc:sldMkLst>
      </pc:sldChg>
      <pc:sldChg chg="modNotes modNotesTx">
        <pc:chgData name="Dufour-Merle Elodie" userId="33cbf966-c105-4222-ab0e-b20a38c70b90" providerId="ADAL" clId="{6F539AFE-1723-4351-9C14-5F8342A6422D}" dt="2024-04-08T15:43:33.655" v="1859" actId="207"/>
        <pc:sldMkLst>
          <pc:docMk/>
          <pc:sldMk cId="1861012447" sldId="592"/>
        </pc:sldMkLst>
      </pc:sldChg>
      <pc:sldChg chg="modSp mod modNotes modNotesTx">
        <pc:chgData name="Dufour-Merle Elodie" userId="33cbf966-c105-4222-ab0e-b20a38c70b90" providerId="ADAL" clId="{6F539AFE-1723-4351-9C14-5F8342A6422D}" dt="2024-04-08T15:43:36.806" v="1860" actId="207"/>
        <pc:sldMkLst>
          <pc:docMk/>
          <pc:sldMk cId="661895695" sldId="593"/>
        </pc:sldMkLst>
      </pc:sldChg>
      <pc:sldChg chg="modNotes">
        <pc:chgData name="Dufour-Merle Elodie" userId="33cbf966-c105-4222-ab0e-b20a38c70b90" providerId="ADAL" clId="{6F539AFE-1723-4351-9C14-5F8342A6422D}" dt="2024-04-08T15:43:50.335" v="1865" actId="207"/>
        <pc:sldMkLst>
          <pc:docMk/>
          <pc:sldMk cId="1379490789" sldId="594"/>
        </pc:sldMkLst>
      </pc:sldChg>
      <pc:sldChg chg="modSp modNotes modNotesTx">
        <pc:chgData name="Dufour-Merle Elodie" userId="33cbf966-c105-4222-ab0e-b20a38c70b90" providerId="ADAL" clId="{6F539AFE-1723-4351-9C14-5F8342A6422D}" dt="2024-04-08T15:45:22.475" v="1899" actId="207"/>
        <pc:sldMkLst>
          <pc:docMk/>
          <pc:sldMk cId="1489825431" sldId="596"/>
        </pc:sldMkLst>
      </pc:sldChg>
      <pc:sldChg chg="modSp mod modNotes modNotesTx">
        <pc:chgData name="Dufour-Merle Elodie" userId="33cbf966-c105-4222-ab0e-b20a38c70b90" providerId="ADAL" clId="{6F539AFE-1723-4351-9C14-5F8342A6422D}" dt="2024-04-08T15:45:28.365" v="1901" actId="207"/>
        <pc:sldMkLst>
          <pc:docMk/>
          <pc:sldMk cId="911069143" sldId="599"/>
        </pc:sldMkLst>
      </pc:sldChg>
      <pc:sldChg chg="modNotes">
        <pc:chgData name="Dufour-Merle Elodie" userId="33cbf966-c105-4222-ab0e-b20a38c70b90" providerId="ADAL" clId="{6F539AFE-1723-4351-9C14-5F8342A6422D}" dt="2024-04-08T15:45:25.847" v="1900" actId="207"/>
        <pc:sldMkLst>
          <pc:docMk/>
          <pc:sldMk cId="1319414957" sldId="600"/>
        </pc:sldMkLst>
      </pc:sldChg>
      <pc:sldChg chg="modNotes">
        <pc:chgData name="Dufour-Merle Elodie" userId="33cbf966-c105-4222-ab0e-b20a38c70b90" providerId="ADAL" clId="{6F539AFE-1723-4351-9C14-5F8342A6422D}" dt="2024-04-08T15:45:30.727" v="1902" actId="207"/>
        <pc:sldMkLst>
          <pc:docMk/>
          <pc:sldMk cId="1428966741" sldId="601"/>
        </pc:sldMkLst>
      </pc:sldChg>
      <pc:sldChg chg="modSp mod modNotes modNotesTx">
        <pc:chgData name="Dufour-Merle Elodie" userId="33cbf966-c105-4222-ab0e-b20a38c70b90" providerId="ADAL" clId="{6F539AFE-1723-4351-9C14-5F8342A6422D}" dt="2024-04-08T15:43:40.462" v="1861" actId="207"/>
        <pc:sldMkLst>
          <pc:docMk/>
          <pc:sldMk cId="655214059" sldId="602"/>
        </pc:sldMkLst>
      </pc:sldChg>
      <pc:sldChg chg="modNotes">
        <pc:chgData name="Dufour-Merle Elodie" userId="33cbf966-c105-4222-ab0e-b20a38c70b90" providerId="ADAL" clId="{6F539AFE-1723-4351-9C14-5F8342A6422D}" dt="2024-04-08T15:45:58.343" v="1911" actId="207"/>
        <pc:sldMkLst>
          <pc:docMk/>
          <pc:sldMk cId="1668756286" sldId="603"/>
        </pc:sldMkLst>
      </pc:sldChg>
      <pc:sldChg chg="modSp mod modNotes modNotesTx">
        <pc:chgData name="Dufour-Merle Elodie" userId="33cbf966-c105-4222-ab0e-b20a38c70b90" providerId="ADAL" clId="{6F539AFE-1723-4351-9C14-5F8342A6422D}" dt="2024-04-08T15:45:33.102" v="1903" actId="207"/>
        <pc:sldMkLst>
          <pc:docMk/>
          <pc:sldMk cId="1556707916" sldId="604"/>
        </pc:sldMkLst>
      </pc:sldChg>
      <pc:sldChg chg="addSp delSp modSp mod modNotes">
        <pc:chgData name="Dufour-Merle Elodie" userId="33cbf966-c105-4222-ab0e-b20a38c70b90" providerId="ADAL" clId="{6F539AFE-1723-4351-9C14-5F8342A6422D}" dt="2024-04-08T15:45:35.808" v="1904" actId="207"/>
        <pc:sldMkLst>
          <pc:docMk/>
          <pc:sldMk cId="803599236" sldId="605"/>
        </pc:sldMkLst>
      </pc:sldChg>
      <pc:sldChg chg="modSp mod modNotes modNotesTx">
        <pc:chgData name="Dufour-Merle Elodie" userId="33cbf966-c105-4222-ab0e-b20a38c70b90" providerId="ADAL" clId="{6F539AFE-1723-4351-9C14-5F8342A6422D}" dt="2024-04-08T15:45:38.358" v="1905" actId="207"/>
        <pc:sldMkLst>
          <pc:docMk/>
          <pc:sldMk cId="2481602267" sldId="606"/>
        </pc:sldMkLst>
      </pc:sldChg>
      <pc:sldChg chg="del">
        <pc:chgData name="Dufour-Merle Elodie" userId="33cbf966-c105-4222-ab0e-b20a38c70b90" providerId="ADAL" clId="{6F539AFE-1723-4351-9C14-5F8342A6422D}" dt="2024-04-08T13:17:26.311" v="0" actId="2696"/>
        <pc:sldMkLst>
          <pc:docMk/>
          <pc:sldMk cId="707901481" sldId="607"/>
        </pc:sldMkLst>
      </pc:sldChg>
      <pc:sldChg chg="modNotes modNotesTx">
        <pc:chgData name="Dufour-Merle Elodie" userId="33cbf966-c105-4222-ab0e-b20a38c70b90" providerId="ADAL" clId="{6F539AFE-1723-4351-9C14-5F8342A6422D}" dt="2024-04-08T15:45:44.100" v="1907" actId="207"/>
        <pc:sldMkLst>
          <pc:docMk/>
          <pc:sldMk cId="3529771491" sldId="608"/>
        </pc:sldMkLst>
      </pc:sldChg>
      <pc:sldChg chg="del">
        <pc:chgData name="Dufour-Merle Elodie" userId="33cbf966-c105-4222-ab0e-b20a38c70b90" providerId="ADAL" clId="{6F539AFE-1723-4351-9C14-5F8342A6422D}" dt="2024-04-08T13:17:26.311" v="0" actId="2696"/>
        <pc:sldMkLst>
          <pc:docMk/>
          <pc:sldMk cId="3884288928" sldId="609"/>
        </pc:sldMkLst>
      </pc:sldChg>
      <pc:sldChg chg="del">
        <pc:chgData name="Dufour-Merle Elodie" userId="33cbf966-c105-4222-ab0e-b20a38c70b90" providerId="ADAL" clId="{6F539AFE-1723-4351-9C14-5F8342A6422D}" dt="2024-04-08T13:17:26.311" v="0" actId="2696"/>
        <pc:sldMkLst>
          <pc:docMk/>
          <pc:sldMk cId="1600980439" sldId="610"/>
        </pc:sldMkLst>
      </pc:sldChg>
      <pc:sldChg chg="del">
        <pc:chgData name="Dufour-Merle Elodie" userId="33cbf966-c105-4222-ab0e-b20a38c70b90" providerId="ADAL" clId="{6F539AFE-1723-4351-9C14-5F8342A6422D}" dt="2024-04-08T13:17:26.311" v="0" actId="2696"/>
        <pc:sldMkLst>
          <pc:docMk/>
          <pc:sldMk cId="2278702389" sldId="611"/>
        </pc:sldMkLst>
      </pc:sldChg>
      <pc:sldChg chg="mod modShow modNotes modNotesTx">
        <pc:chgData name="Dufour-Merle Elodie" userId="33cbf966-c105-4222-ab0e-b20a38c70b90" providerId="ADAL" clId="{6F539AFE-1723-4351-9C14-5F8342A6422D}" dt="2024-04-08T15:45:47.118" v="1908" actId="207"/>
        <pc:sldMkLst>
          <pc:docMk/>
          <pc:sldMk cId="1774093419" sldId="612"/>
        </pc:sldMkLst>
      </pc:sldChg>
      <pc:sldChg chg="modSp mod modShow modNotes modNotesTx">
        <pc:chgData name="Dufour-Merle Elodie" userId="33cbf966-c105-4222-ab0e-b20a38c70b90" providerId="ADAL" clId="{6F539AFE-1723-4351-9C14-5F8342A6422D}" dt="2024-04-08T15:45:49.725" v="1909" actId="207"/>
        <pc:sldMkLst>
          <pc:docMk/>
          <pc:sldMk cId="2039604022" sldId="613"/>
        </pc:sldMkLst>
      </pc:sldChg>
      <pc:sldChg chg="modNotesTx">
        <pc:chgData name="Dufour-Merle Elodie" userId="33cbf966-c105-4222-ab0e-b20a38c70b90" providerId="ADAL" clId="{6F539AFE-1723-4351-9C14-5F8342A6422D}" dt="2024-04-08T15:41:30.478" v="1844" actId="255"/>
        <pc:sldMkLst>
          <pc:docMk/>
          <pc:sldMk cId="2089498141" sldId="614"/>
        </pc:sldMkLst>
      </pc:sldChg>
      <pc:sldChg chg="modSp mod modNotes modNotesTx">
        <pc:chgData name="Dufour-Merle Elodie" userId="33cbf966-c105-4222-ab0e-b20a38c70b90" providerId="ADAL" clId="{6F539AFE-1723-4351-9C14-5F8342A6422D}" dt="2024-04-08T15:45:55.882" v="1910" actId="207"/>
        <pc:sldMkLst>
          <pc:docMk/>
          <pc:sldMk cId="2777352669" sldId="615"/>
        </pc:sldMkLst>
      </pc:sldChg>
      <pc:sldChg chg="modNotes">
        <pc:chgData name="Dufour-Merle Elodie" userId="33cbf966-c105-4222-ab0e-b20a38c70b90" providerId="ADAL" clId="{6F539AFE-1723-4351-9C14-5F8342A6422D}" dt="2024-04-08T15:44:41.308" v="1889" actId="207"/>
        <pc:sldMkLst>
          <pc:docMk/>
          <pc:sldMk cId="43788214" sldId="619"/>
        </pc:sldMkLst>
      </pc:sldChg>
      <pc:sldChg chg="modNotes">
        <pc:chgData name="Dufour-Merle Elodie" userId="33cbf966-c105-4222-ab0e-b20a38c70b90" providerId="ADAL" clId="{6F539AFE-1723-4351-9C14-5F8342A6422D}" dt="2024-04-08T15:44:46.893" v="1891" actId="255"/>
        <pc:sldMkLst>
          <pc:docMk/>
          <pc:sldMk cId="3201996060" sldId="620"/>
        </pc:sldMkLst>
      </pc:sldChg>
      <pc:sldChg chg="addSp delSp modSp mod">
        <pc:chgData name="Dufour-Merle Elodie" userId="33cbf966-c105-4222-ab0e-b20a38c70b90" providerId="ADAL" clId="{6F539AFE-1723-4351-9C14-5F8342A6422D}" dt="2024-04-08T14:58:49.609" v="1221"/>
        <pc:sldMkLst>
          <pc:docMk/>
          <pc:sldMk cId="2720255783" sldId="621"/>
        </pc:sldMkLst>
      </pc:sldChg>
      <pc:sldChg chg="del">
        <pc:chgData name="Dufour-Merle Elodie" userId="33cbf966-c105-4222-ab0e-b20a38c70b90" providerId="ADAL" clId="{6F539AFE-1723-4351-9C14-5F8342A6422D}" dt="2024-04-08T13:17:26.311" v="0" actId="2696"/>
        <pc:sldMkLst>
          <pc:docMk/>
          <pc:sldMk cId="1182608007" sldId="622"/>
        </pc:sldMkLst>
      </pc:sldChg>
      <pc:sldChg chg="del">
        <pc:chgData name="Dufour-Merle Elodie" userId="33cbf966-c105-4222-ab0e-b20a38c70b90" providerId="ADAL" clId="{6F539AFE-1723-4351-9C14-5F8342A6422D}" dt="2024-04-08T13:17:26.311" v="0" actId="2696"/>
        <pc:sldMkLst>
          <pc:docMk/>
          <pc:sldMk cId="82769049" sldId="623"/>
        </pc:sldMkLst>
      </pc:sldChg>
      <pc:sldChg chg="modSp modNotes modNotesTx">
        <pc:chgData name="Dufour-Merle Elodie" userId="33cbf966-c105-4222-ab0e-b20a38c70b90" providerId="ADAL" clId="{6F539AFE-1723-4351-9C14-5F8342A6422D}" dt="2024-04-08T15:45:41.012" v="1906" actId="207"/>
        <pc:sldMkLst>
          <pc:docMk/>
          <pc:sldMk cId="2808338654" sldId="624"/>
        </pc:sldMkLst>
      </pc:sldChg>
      <pc:sldChg chg="modNotes modNotesTx">
        <pc:chgData name="Dufour-Merle Elodie" userId="33cbf966-c105-4222-ab0e-b20a38c70b90" providerId="ADAL" clId="{6F539AFE-1723-4351-9C14-5F8342A6422D}" dt="2024-04-08T15:46:03.296" v="1913" actId="207"/>
        <pc:sldMkLst>
          <pc:docMk/>
          <pc:sldMk cId="976562956" sldId="625"/>
        </pc:sldMkLst>
      </pc:sldChg>
      <pc:sldChg chg="addSp delSp modSp add mod ord modNotes modNotesTx">
        <pc:chgData name="Dufour-Merle Elodie" userId="33cbf966-c105-4222-ab0e-b20a38c70b90" providerId="ADAL" clId="{6F539AFE-1723-4351-9C14-5F8342A6422D}" dt="2024-04-08T15:46:00.698" v="1912" actId="207"/>
        <pc:sldMkLst>
          <pc:docMk/>
          <pc:sldMk cId="2226745541" sldId="626"/>
        </pc:sldMkLst>
      </pc:sldChg>
    </pc:docChg>
  </pc:docChgLst>
  <pc:docChgLst>
    <pc:chgData name="Dufour-Merle Elodie" userId="33cbf966-c105-4222-ab0e-b20a38c70b90" providerId="ADAL" clId="{EA53676A-2633-479D-8C72-F28C1C0AE7EC}"/>
    <pc:docChg chg="addSld addSection modSection">
      <pc:chgData name="Dufour-Merle Elodie" userId="33cbf966-c105-4222-ab0e-b20a38c70b90" providerId="ADAL" clId="{EA53676A-2633-479D-8C72-F28C1C0AE7EC}" dt="2024-06-13T09:13:57.572" v="10" actId="2890"/>
      <pc:docMkLst>
        <pc:docMk/>
      </pc:docMkLst>
      <pc:sldChg chg="add">
        <pc:chgData name="Dufour-Merle Elodie" userId="33cbf966-c105-4222-ab0e-b20a38c70b90" providerId="ADAL" clId="{EA53676A-2633-479D-8C72-F28C1C0AE7EC}" dt="2024-06-13T09:13:12.975" v="6" actId="2890"/>
        <pc:sldMkLst>
          <pc:docMk/>
          <pc:sldMk cId="397256675" sldId="575"/>
        </pc:sldMkLst>
      </pc:sldChg>
      <pc:sldChg chg="add replId">
        <pc:chgData name="Dufour-Merle Elodie" userId="33cbf966-c105-4222-ab0e-b20a38c70b90" providerId="ADAL" clId="{EA53676A-2633-479D-8C72-F28C1C0AE7EC}" dt="2024-06-13T09:13:12.975" v="6" actId="2890"/>
        <pc:sldMkLst>
          <pc:docMk/>
          <pc:sldMk cId="612319407" sldId="576"/>
        </pc:sldMkLst>
      </pc:sldChg>
      <pc:sldChg chg="add">
        <pc:chgData name="Dufour-Merle Elodie" userId="33cbf966-c105-4222-ab0e-b20a38c70b90" providerId="ADAL" clId="{EA53676A-2633-479D-8C72-F28C1C0AE7EC}" dt="2024-06-13T09:13:45.856" v="9" actId="2890"/>
        <pc:sldMkLst>
          <pc:docMk/>
          <pc:sldMk cId="3425300864" sldId="577"/>
        </pc:sldMkLst>
      </pc:sldChg>
      <pc:sldChg chg="add">
        <pc:chgData name="Dufour-Merle Elodie" userId="33cbf966-c105-4222-ab0e-b20a38c70b90" providerId="ADAL" clId="{EA53676A-2633-479D-8C72-F28C1C0AE7EC}" dt="2024-06-13T09:13:57.572" v="10" actId="2890"/>
        <pc:sldMkLst>
          <pc:docMk/>
          <pc:sldMk cId="2609491882" sldId="578"/>
        </pc:sldMkLst>
      </pc:sldChg>
    </pc:docChg>
  </pc:docChgLst>
  <pc:docChgLst>
    <pc:chgData name="Dufour-Merle Elodie" userId="33cbf966-c105-4222-ab0e-b20a38c70b90" providerId="ADAL" clId="{B346B299-EE93-4412-9335-73E29C67DC11}"/>
    <pc:docChg chg="custSel delSld modSld modMainMaster modSection">
      <pc:chgData name="Dufour-Merle Elodie" userId="33cbf966-c105-4222-ab0e-b20a38c70b90" providerId="ADAL" clId="{B346B299-EE93-4412-9335-73E29C67DC11}" dt="2024-04-26T13:03:12.152" v="124" actId="14100"/>
      <pc:docMkLst>
        <pc:docMk/>
      </pc:docMkLst>
      <pc:sldChg chg="modSp del mod">
        <pc:chgData name="Dufour-Merle Elodie" userId="33cbf966-c105-4222-ab0e-b20a38c70b90" providerId="ADAL" clId="{B346B299-EE93-4412-9335-73E29C67DC11}" dt="2024-04-26T12:57:39.627" v="44" actId="2696"/>
        <pc:sldMkLst>
          <pc:docMk/>
          <pc:sldMk cId="2150401514" sldId="567"/>
        </pc:sldMkLst>
      </pc:sldChg>
      <pc:sldChg chg="delSp modSp mod">
        <pc:chgData name="Dufour-Merle Elodie" userId="33cbf966-c105-4222-ab0e-b20a38c70b90" providerId="ADAL" clId="{B346B299-EE93-4412-9335-73E29C67DC11}" dt="2024-04-26T13:01:24.838" v="62" actId="478"/>
        <pc:sldMkLst>
          <pc:docMk/>
          <pc:sldMk cId="2850028785" sldId="570"/>
        </pc:sldMkLst>
      </pc:sldChg>
      <pc:sldChg chg="delSp modSp mod">
        <pc:chgData name="Dufour-Merle Elodie" userId="33cbf966-c105-4222-ab0e-b20a38c70b90" providerId="ADAL" clId="{B346B299-EE93-4412-9335-73E29C67DC11}" dt="2024-04-26T13:03:12.152" v="124" actId="14100"/>
        <pc:sldMkLst>
          <pc:docMk/>
          <pc:sldMk cId="589069631" sldId="574"/>
        </pc:sldMkLst>
      </pc:sldChg>
      <pc:sldMasterChg chg="modSldLayout">
        <pc:chgData name="Dufour-Merle Elodie" userId="33cbf966-c105-4222-ab0e-b20a38c70b90" providerId="ADAL" clId="{B346B299-EE93-4412-9335-73E29C67DC11}" dt="2024-04-26T13:02:43.289" v="90" actId="1036"/>
        <pc:sldMasterMkLst>
          <pc:docMk/>
          <pc:sldMasterMk cId="1725282767" sldId="2147483825"/>
        </pc:sldMasterMkLst>
        <pc:sldLayoutChg chg="addSp modSp mod">
          <pc:chgData name="Dufour-Merle Elodie" userId="33cbf966-c105-4222-ab0e-b20a38c70b90" providerId="ADAL" clId="{B346B299-EE93-4412-9335-73E29C67DC11}" dt="2024-04-26T13:02:43.289" v="90" actId="1036"/>
          <pc:sldLayoutMkLst>
            <pc:docMk/>
            <pc:sldMasterMk cId="1725282767" sldId="2147483825"/>
            <pc:sldLayoutMk cId="3163809485" sldId="2147483897"/>
          </pc:sldLayoutMkLst>
        </pc:sldLayoutChg>
        <pc:sldLayoutChg chg="addSp modSp mod">
          <pc:chgData name="Dufour-Merle Elodie" userId="33cbf966-c105-4222-ab0e-b20a38c70b90" providerId="ADAL" clId="{B346B299-EE93-4412-9335-73E29C67DC11}" dt="2024-04-26T13:01:18.987" v="61" actId="693"/>
          <pc:sldLayoutMkLst>
            <pc:docMk/>
            <pc:sldMasterMk cId="1725282767" sldId="2147483825"/>
            <pc:sldLayoutMk cId="4230086876" sldId="2147483910"/>
          </pc:sldLayoutMkLst>
        </pc:sldLayoutChg>
      </pc:sldMasterChg>
    </pc:docChg>
  </pc:docChgLst>
  <pc:docChgLst>
    <pc:chgData name="Dufour-Merle Elodie" userId="33cbf966-c105-4222-ab0e-b20a38c70b90" providerId="ADAL" clId="{8E95B1DA-5B98-4712-822D-9383AE6B91A0}"/>
    <pc:docChg chg="undo redo custSel addSld delSld modSld sldOrd modMainMaster addSection delSection modSection modHandout">
      <pc:chgData name="Dufour-Merle Elodie" userId="33cbf966-c105-4222-ab0e-b20a38c70b90" providerId="ADAL" clId="{8E95B1DA-5B98-4712-822D-9383AE6B91A0}" dt="2024-03-13T13:27:49.852" v="1731" actId="700"/>
      <pc:docMkLst>
        <pc:docMk/>
      </pc:docMkLst>
      <pc:sldChg chg="del">
        <pc:chgData name="Dufour-Merle Elodie" userId="33cbf966-c105-4222-ab0e-b20a38c70b90" providerId="ADAL" clId="{8E95B1DA-5B98-4712-822D-9383AE6B91A0}" dt="2024-03-13T11:26:53.285" v="1452" actId="2696"/>
        <pc:sldMkLst>
          <pc:docMk/>
          <pc:sldMk cId="1710662219" sldId="543"/>
        </pc:sldMkLst>
      </pc:sldChg>
      <pc:sldChg chg="ord">
        <pc:chgData name="Dufour-Merle Elodie" userId="33cbf966-c105-4222-ab0e-b20a38c70b90" providerId="ADAL" clId="{8E95B1DA-5B98-4712-822D-9383AE6B91A0}" dt="2024-03-13T11:25:46.196" v="1451"/>
        <pc:sldMkLst>
          <pc:docMk/>
          <pc:sldMk cId="2892807621" sldId="546"/>
        </pc:sldMkLst>
      </pc:sldChg>
      <pc:sldChg chg="addSp delSp modSp mod">
        <pc:chgData name="Dufour-Merle Elodie" userId="33cbf966-c105-4222-ab0e-b20a38c70b90" providerId="ADAL" clId="{8E95B1DA-5B98-4712-822D-9383AE6B91A0}" dt="2024-03-13T11:22:02.384" v="1366" actId="478"/>
        <pc:sldMkLst>
          <pc:docMk/>
          <pc:sldMk cId="142773345" sldId="565"/>
        </pc:sldMkLst>
      </pc:sldChg>
      <pc:sldChg chg="addSp delSp modSp mod ord chgLayout modNotesTx">
        <pc:chgData name="Dufour-Merle Elodie" userId="33cbf966-c105-4222-ab0e-b20a38c70b90" providerId="ADAL" clId="{8E95B1DA-5B98-4712-822D-9383AE6B91A0}" dt="2024-03-13T11:28:37.473" v="1458"/>
        <pc:sldMkLst>
          <pc:docMk/>
          <pc:sldMk cId="2150401514" sldId="567"/>
        </pc:sldMkLst>
      </pc:sldChg>
      <pc:sldChg chg="addSp delSp modSp mod chgLayout">
        <pc:chgData name="Dufour-Merle Elodie" userId="33cbf966-c105-4222-ab0e-b20a38c70b90" providerId="ADAL" clId="{8E95B1DA-5B98-4712-822D-9383AE6B91A0}" dt="2024-03-13T11:23:11.317" v="1426" actId="20577"/>
        <pc:sldMkLst>
          <pc:docMk/>
          <pc:sldMk cId="2178562168" sldId="568"/>
        </pc:sldMkLst>
      </pc:sldChg>
      <pc:sldChg chg="addSp delSp modSp mod chgLayout">
        <pc:chgData name="Dufour-Merle Elodie" userId="33cbf966-c105-4222-ab0e-b20a38c70b90" providerId="ADAL" clId="{8E95B1DA-5B98-4712-822D-9383AE6B91A0}" dt="2024-03-13T11:23:32.708" v="1438" actId="20577"/>
        <pc:sldMkLst>
          <pc:docMk/>
          <pc:sldMk cId="2706867011" sldId="569"/>
        </pc:sldMkLst>
      </pc:sldChg>
      <pc:sldChg chg="addSp delSp modSp mod chgLayout">
        <pc:chgData name="Dufour-Merle Elodie" userId="33cbf966-c105-4222-ab0e-b20a38c70b90" providerId="ADAL" clId="{8E95B1DA-5B98-4712-822D-9383AE6B91A0}" dt="2024-03-13T12:38:51.060" v="1476" actId="700"/>
        <pc:sldMkLst>
          <pc:docMk/>
          <pc:sldMk cId="2850028785" sldId="570"/>
        </pc:sldMkLst>
      </pc:sldChg>
      <pc:sldChg chg="addSp delSp modSp new mod modClrScheme chgLayout">
        <pc:chgData name="Dufour-Merle Elodie" userId="33cbf966-c105-4222-ab0e-b20a38c70b90" providerId="ADAL" clId="{8E95B1DA-5B98-4712-822D-9383AE6B91A0}" dt="2024-03-13T13:27:49.852" v="1731" actId="700"/>
        <pc:sldMkLst>
          <pc:docMk/>
          <pc:sldMk cId="846684566" sldId="571"/>
        </pc:sldMkLst>
      </pc:sldChg>
      <pc:sldMasterChg chg="addSldLayout delSldLayout modSldLayout sldLayoutOrd">
        <pc:chgData name="Dufour-Merle Elodie" userId="33cbf966-c105-4222-ab0e-b20a38c70b90" providerId="ADAL" clId="{8E95B1DA-5B98-4712-822D-9383AE6B91A0}" dt="2024-03-13T13:27:26.448" v="1729" actId="1036"/>
        <pc:sldMasterMkLst>
          <pc:docMk/>
          <pc:sldMasterMk cId="1725282767" sldId="2147483825"/>
        </pc:sldMasterMkLst>
        <pc:sldLayoutChg chg="ord">
          <pc:chgData name="Dufour-Merle Elodie" userId="33cbf966-c105-4222-ab0e-b20a38c70b90" providerId="ADAL" clId="{8E95B1DA-5B98-4712-822D-9383AE6B91A0}" dt="2024-03-13T12:41:38.857" v="1483" actId="20578"/>
          <pc:sldLayoutMkLst>
            <pc:docMk/>
            <pc:sldMasterMk cId="1725282767" sldId="2147483825"/>
            <pc:sldLayoutMk cId="3153541876" sldId="2147483831"/>
          </pc:sldLayoutMkLst>
        </pc:sldLayoutChg>
        <pc:sldLayoutChg chg="mod">
          <pc:chgData name="Dufour-Merle Elodie" userId="33cbf966-c105-4222-ab0e-b20a38c70b90" providerId="ADAL" clId="{8E95B1DA-5B98-4712-822D-9383AE6B91A0}" dt="2024-03-13T09:07:48.035" v="0" actId="6014"/>
          <pc:sldLayoutMkLst>
            <pc:docMk/>
            <pc:sldMasterMk cId="1725282767" sldId="2147483825"/>
            <pc:sldLayoutMk cId="1942567067" sldId="2147483869"/>
          </pc:sldLayoutMkLst>
        </pc:sldLayoutChg>
        <pc:sldLayoutChg chg="ord">
          <pc:chgData name="Dufour-Merle Elodie" userId="33cbf966-c105-4222-ab0e-b20a38c70b90" providerId="ADAL" clId="{8E95B1DA-5B98-4712-822D-9383AE6B91A0}" dt="2024-03-13T12:41:38.857" v="1483" actId="20578"/>
          <pc:sldLayoutMkLst>
            <pc:docMk/>
            <pc:sldMasterMk cId="1725282767" sldId="2147483825"/>
            <pc:sldLayoutMk cId="2737874286" sldId="2147483885"/>
          </pc:sldLayoutMkLst>
        </pc:sldLayoutChg>
        <pc:sldLayoutChg chg="ord">
          <pc:chgData name="Dufour-Merle Elodie" userId="33cbf966-c105-4222-ab0e-b20a38c70b90" providerId="ADAL" clId="{8E95B1DA-5B98-4712-822D-9383AE6B91A0}" dt="2024-03-13T12:41:38.857" v="1483" actId="20578"/>
          <pc:sldLayoutMkLst>
            <pc:docMk/>
            <pc:sldMasterMk cId="1725282767" sldId="2147483825"/>
            <pc:sldLayoutMk cId="3310586881" sldId="2147483886"/>
          </pc:sldLayoutMkLst>
        </pc:sldLayoutChg>
        <pc:sldLayoutChg chg="ord">
          <pc:chgData name="Dufour-Merle Elodie" userId="33cbf966-c105-4222-ab0e-b20a38c70b90" providerId="ADAL" clId="{8E95B1DA-5B98-4712-822D-9383AE6B91A0}" dt="2024-03-13T12:41:38.857" v="1483" actId="20578"/>
          <pc:sldLayoutMkLst>
            <pc:docMk/>
            <pc:sldMasterMk cId="1725282767" sldId="2147483825"/>
            <pc:sldLayoutMk cId="2911170487" sldId="2147483887"/>
          </pc:sldLayoutMkLst>
        </pc:sldLayoutChg>
        <pc:sldLayoutChg chg="addSp delSp modSp mod">
          <pc:chgData name="Dufour-Merle Elodie" userId="33cbf966-c105-4222-ab0e-b20a38c70b90" providerId="ADAL" clId="{8E95B1DA-5B98-4712-822D-9383AE6B91A0}" dt="2024-03-13T13:19:57.182" v="1544" actId="20577"/>
          <pc:sldLayoutMkLst>
            <pc:docMk/>
            <pc:sldMasterMk cId="1725282767" sldId="2147483825"/>
            <pc:sldLayoutMk cId="3163809485" sldId="2147483897"/>
          </pc:sldLayoutMkLst>
        </pc:sldLayoutChg>
        <pc:sldLayoutChg chg="ord">
          <pc:chgData name="Dufour-Merle Elodie" userId="33cbf966-c105-4222-ab0e-b20a38c70b90" providerId="ADAL" clId="{8E95B1DA-5B98-4712-822D-9383AE6B91A0}" dt="2024-03-13T12:41:38.857" v="1483" actId="20578"/>
          <pc:sldLayoutMkLst>
            <pc:docMk/>
            <pc:sldMasterMk cId="1725282767" sldId="2147483825"/>
            <pc:sldLayoutMk cId="4179897383" sldId="2147483901"/>
          </pc:sldLayoutMkLst>
        </pc:sldLayoutChg>
        <pc:sldLayoutChg chg="del">
          <pc:chgData name="Dufour-Merle Elodie" userId="33cbf966-c105-4222-ab0e-b20a38c70b90" providerId="ADAL" clId="{8E95B1DA-5B98-4712-822D-9383AE6B91A0}" dt="2024-03-13T10:07:26.687" v="966" actId="2696"/>
          <pc:sldLayoutMkLst>
            <pc:docMk/>
            <pc:sldMasterMk cId="1725282767" sldId="2147483825"/>
            <pc:sldLayoutMk cId="3960506571" sldId="2147483903"/>
          </pc:sldLayoutMkLst>
        </pc:sldLayoutChg>
        <pc:sldLayoutChg chg="addSp delSp modSp del mod">
          <pc:chgData name="Dufour-Merle Elodie" userId="33cbf966-c105-4222-ab0e-b20a38c70b90" providerId="ADAL" clId="{8E95B1DA-5B98-4712-822D-9383AE6B91A0}" dt="2024-03-13T10:48:29.109" v="1359" actId="2696"/>
          <pc:sldLayoutMkLst>
            <pc:docMk/>
            <pc:sldMasterMk cId="1725282767" sldId="2147483825"/>
            <pc:sldLayoutMk cId="1540897082" sldId="2147483906"/>
          </pc:sldLayoutMkLst>
        </pc:sldLayoutChg>
        <pc:sldLayoutChg chg="modSp del">
          <pc:chgData name="Dufour-Merle Elodie" userId="33cbf966-c105-4222-ab0e-b20a38c70b90" providerId="ADAL" clId="{8E95B1DA-5B98-4712-822D-9383AE6B91A0}" dt="2024-03-13T10:48:21.232" v="1358" actId="2696"/>
          <pc:sldLayoutMkLst>
            <pc:docMk/>
            <pc:sldMasterMk cId="1725282767" sldId="2147483825"/>
            <pc:sldLayoutMk cId="4257045810" sldId="2147483907"/>
          </pc:sldLayoutMkLst>
        </pc:sldLayoutChg>
        <pc:sldLayoutChg chg="addSp delSp modSp add mod modTransition">
          <pc:chgData name="Dufour-Merle Elodie" userId="33cbf966-c105-4222-ab0e-b20a38c70b90" providerId="ADAL" clId="{8E95B1DA-5B98-4712-822D-9383AE6B91A0}" dt="2024-03-13T13:20:10.208" v="1556" actId="20577"/>
          <pc:sldLayoutMkLst>
            <pc:docMk/>
            <pc:sldMasterMk cId="1725282767" sldId="2147483825"/>
            <pc:sldLayoutMk cId="1855922188" sldId="2147483908"/>
          </pc:sldLayoutMkLst>
        </pc:sldLayoutChg>
        <pc:sldLayoutChg chg="addSp delSp modSp add mod modTransition">
          <pc:chgData name="Dufour-Merle Elodie" userId="33cbf966-c105-4222-ab0e-b20a38c70b90" providerId="ADAL" clId="{8E95B1DA-5B98-4712-822D-9383AE6B91A0}" dt="2024-03-13T13:20:25.797" v="1568" actId="20577"/>
          <pc:sldLayoutMkLst>
            <pc:docMk/>
            <pc:sldMasterMk cId="1725282767" sldId="2147483825"/>
            <pc:sldLayoutMk cId="3161135493" sldId="2147483909"/>
          </pc:sldLayoutMkLst>
        </pc:sldLayoutChg>
        <pc:sldLayoutChg chg="delSp add del mod ord modTransition">
          <pc:chgData name="Dufour-Merle Elodie" userId="33cbf966-c105-4222-ab0e-b20a38c70b90" providerId="ADAL" clId="{8E95B1DA-5B98-4712-822D-9383AE6B91A0}" dt="2024-03-13T10:33:15.429" v="1055" actId="2696"/>
          <pc:sldLayoutMkLst>
            <pc:docMk/>
            <pc:sldMasterMk cId="1725282767" sldId="2147483825"/>
            <pc:sldLayoutMk cId="596046922" sldId="2147483910"/>
          </pc:sldLayoutMkLst>
        </pc:sldLayoutChg>
        <pc:sldLayoutChg chg="addSp delSp modSp add mod ord modTransition">
          <pc:chgData name="Dufour-Merle Elodie" userId="33cbf966-c105-4222-ab0e-b20a38c70b90" providerId="ADAL" clId="{8E95B1DA-5B98-4712-822D-9383AE6B91A0}" dt="2024-03-13T13:20:30.530" v="1572" actId="20577"/>
          <pc:sldLayoutMkLst>
            <pc:docMk/>
            <pc:sldMasterMk cId="1725282767" sldId="2147483825"/>
            <pc:sldLayoutMk cId="4230086876" sldId="2147483910"/>
          </pc:sldLayoutMkLst>
        </pc:sldLayoutChg>
        <pc:sldLayoutChg chg="del">
          <pc:chgData name="Dufour-Merle Elodie" userId="33cbf966-c105-4222-ab0e-b20a38c70b90" providerId="ADAL" clId="{8E95B1DA-5B98-4712-822D-9383AE6B91A0}" dt="2024-03-13T12:41:03.440" v="1477" actId="2696"/>
          <pc:sldLayoutMkLst>
            <pc:docMk/>
            <pc:sldMasterMk cId="1725282767" sldId="2147483825"/>
            <pc:sldLayoutMk cId="1939003594" sldId="2147483916"/>
          </pc:sldLayoutMkLst>
        </pc:sldLayoutChg>
        <pc:sldLayoutChg chg="del">
          <pc:chgData name="Dufour-Merle Elodie" userId="33cbf966-c105-4222-ab0e-b20a38c70b90" providerId="ADAL" clId="{8E95B1DA-5B98-4712-822D-9383AE6B91A0}" dt="2024-03-13T12:41:03.451" v="1478" actId="2696"/>
          <pc:sldLayoutMkLst>
            <pc:docMk/>
            <pc:sldMasterMk cId="1725282767" sldId="2147483825"/>
            <pc:sldLayoutMk cId="4132156838" sldId="2147483917"/>
          </pc:sldLayoutMkLst>
        </pc:sldLayoutChg>
        <pc:sldLayoutChg chg="del">
          <pc:chgData name="Dufour-Merle Elodie" userId="33cbf966-c105-4222-ab0e-b20a38c70b90" providerId="ADAL" clId="{8E95B1DA-5B98-4712-822D-9383AE6B91A0}" dt="2024-03-13T12:41:03.463" v="1479" actId="2696"/>
          <pc:sldLayoutMkLst>
            <pc:docMk/>
            <pc:sldMasterMk cId="1725282767" sldId="2147483825"/>
            <pc:sldLayoutMk cId="2737970861" sldId="2147483918"/>
          </pc:sldLayoutMkLst>
        </pc:sldLayoutChg>
        <pc:sldLayoutChg chg="del">
          <pc:chgData name="Dufour-Merle Elodie" userId="33cbf966-c105-4222-ab0e-b20a38c70b90" providerId="ADAL" clId="{8E95B1DA-5B98-4712-822D-9383AE6B91A0}" dt="2024-03-13T12:41:03.476" v="1480" actId="2696"/>
          <pc:sldLayoutMkLst>
            <pc:docMk/>
            <pc:sldMasterMk cId="1725282767" sldId="2147483825"/>
            <pc:sldLayoutMk cId="1688475053" sldId="2147483919"/>
          </pc:sldLayoutMkLst>
        </pc:sldLayoutChg>
        <pc:sldLayoutChg chg="del">
          <pc:chgData name="Dufour-Merle Elodie" userId="33cbf966-c105-4222-ab0e-b20a38c70b90" providerId="ADAL" clId="{8E95B1DA-5B98-4712-822D-9383AE6B91A0}" dt="2024-03-13T12:41:03.489" v="1481" actId="2696"/>
          <pc:sldLayoutMkLst>
            <pc:docMk/>
            <pc:sldMasterMk cId="1725282767" sldId="2147483825"/>
            <pc:sldLayoutMk cId="4013314376" sldId="2147483920"/>
          </pc:sldLayoutMkLst>
        </pc:sldLayoutChg>
        <pc:sldLayoutChg chg="add del mod ord modTransition">
          <pc:chgData name="Dufour-Merle Elodie" userId="33cbf966-c105-4222-ab0e-b20a38c70b90" providerId="ADAL" clId="{8E95B1DA-5B98-4712-822D-9383AE6B91A0}" dt="2024-03-13T13:17:54.273" v="1487" actId="2696"/>
          <pc:sldLayoutMkLst>
            <pc:docMk/>
            <pc:sldMasterMk cId="1725282767" sldId="2147483825"/>
            <pc:sldLayoutMk cId="2191725556" sldId="2147483921"/>
          </pc:sldLayoutMkLst>
        </pc:sldLayoutChg>
        <pc:sldLayoutChg chg="addSp delSp modSp add mod ord modTransition">
          <pc:chgData name="Dufour-Merle Elodie" userId="33cbf966-c105-4222-ab0e-b20a38c70b90" providerId="ADAL" clId="{8E95B1DA-5B98-4712-822D-9383AE6B91A0}" dt="2024-03-13T13:27:26.448" v="1729" actId="1036"/>
          <pc:sldLayoutMkLst>
            <pc:docMk/>
            <pc:sldMasterMk cId="1725282767" sldId="2147483825"/>
            <pc:sldLayoutMk cId="3287964261" sldId="2147483921"/>
          </pc:sldLayoutMkLst>
        </pc:sldLayoutChg>
      </pc:sldMasterChg>
    </pc:docChg>
  </pc:docChgLst>
  <pc:docChgLst>
    <pc:chgData name="Richard Andréa" userId="0c020ef4-6355-4f15-8bfa-77700897a760" providerId="ADAL" clId="{13561272-52F1-47E0-AA45-5FA0461618DB}"/>
    <pc:docChg chg="custSel modSld">
      <pc:chgData name="Richard Andréa" userId="0c020ef4-6355-4f15-8bfa-77700897a760" providerId="ADAL" clId="{13561272-52F1-47E0-AA45-5FA0461618DB}" dt="2024-10-23T07:23:48.282" v="4" actId="798"/>
      <pc:docMkLst>
        <pc:docMk/>
      </pc:docMkLst>
      <pc:sldChg chg="modSp mod">
        <pc:chgData name="Richard Andréa" userId="0c020ef4-6355-4f15-8bfa-77700897a760" providerId="ADAL" clId="{13561272-52F1-47E0-AA45-5FA0461618DB}" dt="2024-10-23T07:23:48.282" v="4" actId="798"/>
        <pc:sldMkLst>
          <pc:docMk/>
          <pc:sldMk cId="1830793571" sldId="640"/>
        </pc:sldMkLst>
      </pc:sldChg>
    </pc:docChg>
  </pc:docChgLst>
  <pc:docChgLst>
    <pc:chgData name="Dufour-Merle Elodie" userId="33cbf966-c105-4222-ab0e-b20a38c70b90" providerId="ADAL" clId="{014CEAA6-AB6F-4E88-8C89-4172FABF596A}"/>
    <pc:docChg chg="custSel addSld delSld modSld sldOrd modMainMaster delSection modSection modNotesMaster">
      <pc:chgData name="Dufour-Merle Elodie" userId="33cbf966-c105-4222-ab0e-b20a38c70b90" providerId="ADAL" clId="{014CEAA6-AB6F-4E88-8C89-4172FABF596A}" dt="2024-04-10T09:36:35.781" v="849" actId="478"/>
      <pc:docMkLst>
        <pc:docMk/>
      </pc:docMkLst>
      <pc:sldChg chg="addSp delSp modSp mod modTransition modNotes">
        <pc:chgData name="Dufour-Merle Elodie" userId="33cbf966-c105-4222-ab0e-b20a38c70b90" providerId="ADAL" clId="{014CEAA6-AB6F-4E88-8C89-4172FABF596A}" dt="2024-04-10T09:16:40.212" v="847"/>
        <pc:sldMkLst>
          <pc:docMk/>
          <pc:sldMk cId="2892807621" sldId="546"/>
        </pc:sldMkLst>
      </pc:sldChg>
      <pc:sldChg chg="modSp mod modTransition modShow modNotes">
        <pc:chgData name="Dufour-Merle Elodie" userId="33cbf966-c105-4222-ab0e-b20a38c70b90" providerId="ADAL" clId="{014CEAA6-AB6F-4E88-8C89-4172FABF596A}" dt="2024-04-10T09:34:05.202" v="848" actId="729"/>
        <pc:sldMkLst>
          <pc:docMk/>
          <pc:sldMk cId="142773345" sldId="565"/>
        </pc:sldMkLst>
      </pc:sldChg>
      <pc:sldChg chg="del">
        <pc:chgData name="Dufour-Merle Elodie" userId="33cbf966-c105-4222-ab0e-b20a38c70b90" providerId="ADAL" clId="{014CEAA6-AB6F-4E88-8C89-4172FABF596A}" dt="2024-04-09T08:30:25.651" v="107" actId="2696"/>
        <pc:sldMkLst>
          <pc:docMk/>
          <pc:sldMk cId="1522890713" sldId="566"/>
        </pc:sldMkLst>
      </pc:sldChg>
      <pc:sldChg chg="addSp delSp modSp add del mod ord modTransition modNotes">
        <pc:chgData name="Dufour-Merle Elodie" userId="33cbf966-c105-4222-ab0e-b20a38c70b90" providerId="ADAL" clId="{014CEAA6-AB6F-4E88-8C89-4172FABF596A}" dt="2024-04-10T09:16:40.212" v="847"/>
        <pc:sldMkLst>
          <pc:docMk/>
          <pc:sldMk cId="2150401514" sldId="567"/>
        </pc:sldMkLst>
      </pc:sldChg>
      <pc:sldChg chg="modSp add del ord modTransition modNotes">
        <pc:chgData name="Dufour-Merle Elodie" userId="33cbf966-c105-4222-ab0e-b20a38c70b90" providerId="ADAL" clId="{014CEAA6-AB6F-4E88-8C89-4172FABF596A}" dt="2024-04-10T09:16:40.212" v="847"/>
        <pc:sldMkLst>
          <pc:docMk/>
          <pc:sldMk cId="2178562168" sldId="568"/>
        </pc:sldMkLst>
      </pc:sldChg>
      <pc:sldChg chg="modSp add del ord modTransition modNotes">
        <pc:chgData name="Dufour-Merle Elodie" userId="33cbf966-c105-4222-ab0e-b20a38c70b90" providerId="ADAL" clId="{014CEAA6-AB6F-4E88-8C89-4172FABF596A}" dt="2024-04-10T09:16:40.212" v="847"/>
        <pc:sldMkLst>
          <pc:docMk/>
          <pc:sldMk cId="2706867011" sldId="569"/>
        </pc:sldMkLst>
      </pc:sldChg>
      <pc:sldChg chg="delSp modSp add del mod ord modTransition modNotes">
        <pc:chgData name="Dufour-Merle Elodie" userId="33cbf966-c105-4222-ab0e-b20a38c70b90" providerId="ADAL" clId="{014CEAA6-AB6F-4E88-8C89-4172FABF596A}" dt="2024-04-10T09:36:35.781" v="849" actId="478"/>
        <pc:sldMkLst>
          <pc:docMk/>
          <pc:sldMk cId="2850028785" sldId="570"/>
        </pc:sldMkLst>
      </pc:sldChg>
      <pc:sldChg chg="addSp delSp modSp new del mod modTransition modClrScheme chgLayout">
        <pc:chgData name="Dufour-Merle Elodie" userId="33cbf966-c105-4222-ab0e-b20a38c70b90" providerId="ADAL" clId="{014CEAA6-AB6F-4E88-8C89-4172FABF596A}" dt="2024-04-09T17:12:29.175" v="843" actId="2696"/>
        <pc:sldMkLst>
          <pc:docMk/>
          <pc:sldMk cId="153818764" sldId="571"/>
        </pc:sldMkLst>
      </pc:sldChg>
      <pc:sldChg chg="del">
        <pc:chgData name="Dufour-Merle Elodie" userId="33cbf966-c105-4222-ab0e-b20a38c70b90" providerId="ADAL" clId="{014CEAA6-AB6F-4E88-8C89-4172FABF596A}" dt="2024-04-09T08:30:40.142" v="109" actId="2696"/>
        <pc:sldMkLst>
          <pc:docMk/>
          <pc:sldMk cId="1233940349" sldId="572"/>
        </pc:sldMkLst>
      </pc:sldChg>
      <pc:sldChg chg="addSp delSp modSp new mod modTransition modClrScheme chgLayout">
        <pc:chgData name="Dufour-Merle Elodie" userId="33cbf966-c105-4222-ab0e-b20a38c70b90" providerId="ADAL" clId="{014CEAA6-AB6F-4E88-8C89-4172FABF596A}" dt="2024-04-10T09:16:40.212" v="847"/>
        <pc:sldMkLst>
          <pc:docMk/>
          <pc:sldMk cId="4122154975" sldId="572"/>
        </pc:sldMkLst>
      </pc:sldChg>
      <pc:sldChg chg="del">
        <pc:chgData name="Dufour-Merle Elodie" userId="33cbf966-c105-4222-ab0e-b20a38c70b90" providerId="ADAL" clId="{014CEAA6-AB6F-4E88-8C89-4172FABF596A}" dt="2024-04-09T08:30:49.569" v="110" actId="18676"/>
        <pc:sldMkLst>
          <pc:docMk/>
          <pc:sldMk cId="3971834781" sldId="573"/>
        </pc:sldMkLst>
      </pc:sldChg>
      <pc:sldChg chg="del">
        <pc:chgData name="Dufour-Merle Elodie" userId="33cbf966-c105-4222-ab0e-b20a38c70b90" providerId="ADAL" clId="{014CEAA6-AB6F-4E88-8C89-4172FABF596A}" dt="2024-04-09T08:30:49.569" v="110" actId="18676"/>
        <pc:sldMkLst>
          <pc:docMk/>
          <pc:sldMk cId="2317641030" sldId="575"/>
        </pc:sldMkLst>
      </pc:sldChg>
      <pc:sldChg chg="del">
        <pc:chgData name="Dufour-Merle Elodie" userId="33cbf966-c105-4222-ab0e-b20a38c70b90" providerId="ADAL" clId="{014CEAA6-AB6F-4E88-8C89-4172FABF596A}" dt="2024-04-09T08:30:49.569" v="110" actId="18676"/>
        <pc:sldMkLst>
          <pc:docMk/>
          <pc:sldMk cId="732752913" sldId="577"/>
        </pc:sldMkLst>
      </pc:sldChg>
      <pc:sldChg chg="del">
        <pc:chgData name="Dufour-Merle Elodie" userId="33cbf966-c105-4222-ab0e-b20a38c70b90" providerId="ADAL" clId="{014CEAA6-AB6F-4E88-8C89-4172FABF596A}" dt="2024-04-09T08:30:49.569" v="110" actId="18676"/>
        <pc:sldMkLst>
          <pc:docMk/>
          <pc:sldMk cId="735306971" sldId="578"/>
        </pc:sldMkLst>
      </pc:sldChg>
      <pc:sldChg chg="del">
        <pc:chgData name="Dufour-Merle Elodie" userId="33cbf966-c105-4222-ab0e-b20a38c70b90" providerId="ADAL" clId="{014CEAA6-AB6F-4E88-8C89-4172FABF596A}" dt="2024-04-09T08:30:49.569" v="110" actId="18676"/>
        <pc:sldMkLst>
          <pc:docMk/>
          <pc:sldMk cId="1291488442" sldId="580"/>
        </pc:sldMkLst>
      </pc:sldChg>
      <pc:sldChg chg="del">
        <pc:chgData name="Dufour-Merle Elodie" userId="33cbf966-c105-4222-ab0e-b20a38c70b90" providerId="ADAL" clId="{014CEAA6-AB6F-4E88-8C89-4172FABF596A}" dt="2024-04-09T08:30:49.569" v="110" actId="18676"/>
        <pc:sldMkLst>
          <pc:docMk/>
          <pc:sldMk cId="2318582174" sldId="581"/>
        </pc:sldMkLst>
      </pc:sldChg>
      <pc:sldChg chg="del">
        <pc:chgData name="Dufour-Merle Elodie" userId="33cbf966-c105-4222-ab0e-b20a38c70b90" providerId="ADAL" clId="{014CEAA6-AB6F-4E88-8C89-4172FABF596A}" dt="2024-04-09T08:30:49.569" v="110" actId="18676"/>
        <pc:sldMkLst>
          <pc:docMk/>
          <pc:sldMk cId="4133164233" sldId="582"/>
        </pc:sldMkLst>
      </pc:sldChg>
      <pc:sldChg chg="del">
        <pc:chgData name="Dufour-Merle Elodie" userId="33cbf966-c105-4222-ab0e-b20a38c70b90" providerId="ADAL" clId="{014CEAA6-AB6F-4E88-8C89-4172FABF596A}" dt="2024-04-09T08:30:40.142" v="109" actId="2696"/>
        <pc:sldMkLst>
          <pc:docMk/>
          <pc:sldMk cId="2712831718" sldId="584"/>
        </pc:sldMkLst>
      </pc:sldChg>
      <pc:sldChg chg="del">
        <pc:chgData name="Dufour-Merle Elodie" userId="33cbf966-c105-4222-ab0e-b20a38c70b90" providerId="ADAL" clId="{014CEAA6-AB6F-4E88-8C89-4172FABF596A}" dt="2024-04-09T08:30:49.569" v="110" actId="18676"/>
        <pc:sldMkLst>
          <pc:docMk/>
          <pc:sldMk cId="2125781527" sldId="585"/>
        </pc:sldMkLst>
      </pc:sldChg>
      <pc:sldChg chg="del">
        <pc:chgData name="Dufour-Merle Elodie" userId="33cbf966-c105-4222-ab0e-b20a38c70b90" providerId="ADAL" clId="{014CEAA6-AB6F-4E88-8C89-4172FABF596A}" dt="2024-04-09T08:30:49.569" v="110" actId="18676"/>
        <pc:sldMkLst>
          <pc:docMk/>
          <pc:sldMk cId="395817659" sldId="586"/>
        </pc:sldMkLst>
      </pc:sldChg>
      <pc:sldChg chg="del">
        <pc:chgData name="Dufour-Merle Elodie" userId="33cbf966-c105-4222-ab0e-b20a38c70b90" providerId="ADAL" clId="{014CEAA6-AB6F-4E88-8C89-4172FABF596A}" dt="2024-04-09T08:30:49.569" v="110" actId="18676"/>
        <pc:sldMkLst>
          <pc:docMk/>
          <pc:sldMk cId="352093251" sldId="587"/>
        </pc:sldMkLst>
      </pc:sldChg>
      <pc:sldChg chg="del">
        <pc:chgData name="Dufour-Merle Elodie" userId="33cbf966-c105-4222-ab0e-b20a38c70b90" providerId="ADAL" clId="{014CEAA6-AB6F-4E88-8C89-4172FABF596A}" dt="2024-04-09T08:30:49.569" v="110" actId="18676"/>
        <pc:sldMkLst>
          <pc:docMk/>
          <pc:sldMk cId="2363734749" sldId="588"/>
        </pc:sldMkLst>
      </pc:sldChg>
      <pc:sldChg chg="del">
        <pc:chgData name="Dufour-Merle Elodie" userId="33cbf966-c105-4222-ab0e-b20a38c70b90" providerId="ADAL" clId="{014CEAA6-AB6F-4E88-8C89-4172FABF596A}" dt="2024-04-09T08:30:53.369" v="111" actId="18676"/>
        <pc:sldMkLst>
          <pc:docMk/>
          <pc:sldMk cId="2702533627" sldId="589"/>
        </pc:sldMkLst>
      </pc:sldChg>
      <pc:sldChg chg="del">
        <pc:chgData name="Dufour-Merle Elodie" userId="33cbf966-c105-4222-ab0e-b20a38c70b90" providerId="ADAL" clId="{014CEAA6-AB6F-4E88-8C89-4172FABF596A}" dt="2024-04-09T08:30:53.369" v="111" actId="18676"/>
        <pc:sldMkLst>
          <pc:docMk/>
          <pc:sldMk cId="3924578061" sldId="590"/>
        </pc:sldMkLst>
      </pc:sldChg>
      <pc:sldChg chg="del">
        <pc:chgData name="Dufour-Merle Elodie" userId="33cbf966-c105-4222-ab0e-b20a38c70b90" providerId="ADAL" clId="{014CEAA6-AB6F-4E88-8C89-4172FABF596A}" dt="2024-04-09T08:30:53.369" v="111" actId="18676"/>
        <pc:sldMkLst>
          <pc:docMk/>
          <pc:sldMk cId="1770680930" sldId="591"/>
        </pc:sldMkLst>
      </pc:sldChg>
      <pc:sldChg chg="del">
        <pc:chgData name="Dufour-Merle Elodie" userId="33cbf966-c105-4222-ab0e-b20a38c70b90" providerId="ADAL" clId="{014CEAA6-AB6F-4E88-8C89-4172FABF596A}" dt="2024-04-09T08:30:40.142" v="109" actId="2696"/>
        <pc:sldMkLst>
          <pc:docMk/>
          <pc:sldMk cId="1861012447" sldId="592"/>
        </pc:sldMkLst>
      </pc:sldChg>
      <pc:sldChg chg="del">
        <pc:chgData name="Dufour-Merle Elodie" userId="33cbf966-c105-4222-ab0e-b20a38c70b90" providerId="ADAL" clId="{014CEAA6-AB6F-4E88-8C89-4172FABF596A}" dt="2024-04-09T08:30:40.142" v="109" actId="2696"/>
        <pc:sldMkLst>
          <pc:docMk/>
          <pc:sldMk cId="661895695" sldId="593"/>
        </pc:sldMkLst>
      </pc:sldChg>
      <pc:sldChg chg="del">
        <pc:chgData name="Dufour-Merle Elodie" userId="33cbf966-c105-4222-ab0e-b20a38c70b90" providerId="ADAL" clId="{014CEAA6-AB6F-4E88-8C89-4172FABF596A}" dt="2024-04-09T08:30:49.569" v="110" actId="18676"/>
        <pc:sldMkLst>
          <pc:docMk/>
          <pc:sldMk cId="1379490789" sldId="594"/>
        </pc:sldMkLst>
      </pc:sldChg>
      <pc:sldChg chg="del">
        <pc:chgData name="Dufour-Merle Elodie" userId="33cbf966-c105-4222-ab0e-b20a38c70b90" providerId="ADAL" clId="{014CEAA6-AB6F-4E88-8C89-4172FABF596A}" dt="2024-04-09T08:30:53.369" v="111" actId="18676"/>
        <pc:sldMkLst>
          <pc:docMk/>
          <pc:sldMk cId="3509662498" sldId="595"/>
        </pc:sldMkLst>
      </pc:sldChg>
      <pc:sldChg chg="del">
        <pc:chgData name="Dufour-Merle Elodie" userId="33cbf966-c105-4222-ab0e-b20a38c70b90" providerId="ADAL" clId="{014CEAA6-AB6F-4E88-8C89-4172FABF596A}" dt="2024-04-09T08:30:53.369" v="111" actId="18676"/>
        <pc:sldMkLst>
          <pc:docMk/>
          <pc:sldMk cId="1489825431" sldId="596"/>
        </pc:sldMkLst>
      </pc:sldChg>
      <pc:sldChg chg="del">
        <pc:chgData name="Dufour-Merle Elodie" userId="33cbf966-c105-4222-ab0e-b20a38c70b90" providerId="ADAL" clId="{014CEAA6-AB6F-4E88-8C89-4172FABF596A}" dt="2024-04-09T08:30:53.369" v="111" actId="18676"/>
        <pc:sldMkLst>
          <pc:docMk/>
          <pc:sldMk cId="911069143" sldId="599"/>
        </pc:sldMkLst>
      </pc:sldChg>
      <pc:sldChg chg="del">
        <pc:chgData name="Dufour-Merle Elodie" userId="33cbf966-c105-4222-ab0e-b20a38c70b90" providerId="ADAL" clId="{014CEAA6-AB6F-4E88-8C89-4172FABF596A}" dt="2024-04-09T08:30:53.369" v="111" actId="18676"/>
        <pc:sldMkLst>
          <pc:docMk/>
          <pc:sldMk cId="1319414957" sldId="600"/>
        </pc:sldMkLst>
      </pc:sldChg>
      <pc:sldChg chg="del">
        <pc:chgData name="Dufour-Merle Elodie" userId="33cbf966-c105-4222-ab0e-b20a38c70b90" providerId="ADAL" clId="{014CEAA6-AB6F-4E88-8C89-4172FABF596A}" dt="2024-04-09T08:30:53.369" v="111" actId="18676"/>
        <pc:sldMkLst>
          <pc:docMk/>
          <pc:sldMk cId="1428966741" sldId="601"/>
        </pc:sldMkLst>
      </pc:sldChg>
      <pc:sldChg chg="del">
        <pc:chgData name="Dufour-Merle Elodie" userId="33cbf966-c105-4222-ab0e-b20a38c70b90" providerId="ADAL" clId="{014CEAA6-AB6F-4E88-8C89-4172FABF596A}" dt="2024-04-09T08:30:40.142" v="109" actId="2696"/>
        <pc:sldMkLst>
          <pc:docMk/>
          <pc:sldMk cId="655214059" sldId="602"/>
        </pc:sldMkLst>
      </pc:sldChg>
      <pc:sldChg chg="del">
        <pc:chgData name="Dufour-Merle Elodie" userId="33cbf966-c105-4222-ab0e-b20a38c70b90" providerId="ADAL" clId="{014CEAA6-AB6F-4E88-8C89-4172FABF596A}" dt="2024-04-09T08:31:24.326" v="112" actId="2696"/>
        <pc:sldMkLst>
          <pc:docMk/>
          <pc:sldMk cId="1668756286" sldId="603"/>
        </pc:sldMkLst>
      </pc:sldChg>
      <pc:sldChg chg="del">
        <pc:chgData name="Dufour-Merle Elodie" userId="33cbf966-c105-4222-ab0e-b20a38c70b90" providerId="ADAL" clId="{014CEAA6-AB6F-4E88-8C89-4172FABF596A}" dt="2024-04-09T08:30:53.369" v="111" actId="18676"/>
        <pc:sldMkLst>
          <pc:docMk/>
          <pc:sldMk cId="1556707916" sldId="604"/>
        </pc:sldMkLst>
      </pc:sldChg>
      <pc:sldChg chg="del">
        <pc:chgData name="Dufour-Merle Elodie" userId="33cbf966-c105-4222-ab0e-b20a38c70b90" providerId="ADAL" clId="{014CEAA6-AB6F-4E88-8C89-4172FABF596A}" dt="2024-04-09T08:30:53.369" v="111" actId="18676"/>
        <pc:sldMkLst>
          <pc:docMk/>
          <pc:sldMk cId="803599236" sldId="605"/>
        </pc:sldMkLst>
      </pc:sldChg>
      <pc:sldChg chg="del">
        <pc:chgData name="Dufour-Merle Elodie" userId="33cbf966-c105-4222-ab0e-b20a38c70b90" providerId="ADAL" clId="{014CEAA6-AB6F-4E88-8C89-4172FABF596A}" dt="2024-04-09T08:30:53.369" v="111" actId="18676"/>
        <pc:sldMkLst>
          <pc:docMk/>
          <pc:sldMk cId="2481602267" sldId="606"/>
        </pc:sldMkLst>
      </pc:sldChg>
      <pc:sldChg chg="del">
        <pc:chgData name="Dufour-Merle Elodie" userId="33cbf966-c105-4222-ab0e-b20a38c70b90" providerId="ADAL" clId="{014CEAA6-AB6F-4E88-8C89-4172FABF596A}" dt="2024-04-09T08:30:53.369" v="111" actId="18676"/>
        <pc:sldMkLst>
          <pc:docMk/>
          <pc:sldMk cId="3529771491" sldId="608"/>
        </pc:sldMkLst>
      </pc:sldChg>
      <pc:sldChg chg="del">
        <pc:chgData name="Dufour-Merle Elodie" userId="33cbf966-c105-4222-ab0e-b20a38c70b90" providerId="ADAL" clId="{014CEAA6-AB6F-4E88-8C89-4172FABF596A}" dt="2024-04-09T08:30:53.369" v="111" actId="18676"/>
        <pc:sldMkLst>
          <pc:docMk/>
          <pc:sldMk cId="2089498141" sldId="614"/>
        </pc:sldMkLst>
      </pc:sldChg>
      <pc:sldChg chg="del">
        <pc:chgData name="Dufour-Merle Elodie" userId="33cbf966-c105-4222-ab0e-b20a38c70b90" providerId="ADAL" clId="{014CEAA6-AB6F-4E88-8C89-4172FABF596A}" dt="2024-04-09T08:30:53.369" v="111" actId="18676"/>
        <pc:sldMkLst>
          <pc:docMk/>
          <pc:sldMk cId="2777352669" sldId="615"/>
        </pc:sldMkLst>
      </pc:sldChg>
      <pc:sldChg chg="del">
        <pc:chgData name="Dufour-Merle Elodie" userId="33cbf966-c105-4222-ab0e-b20a38c70b90" providerId="ADAL" clId="{014CEAA6-AB6F-4E88-8C89-4172FABF596A}" dt="2024-04-09T08:30:53.369" v="111" actId="18676"/>
        <pc:sldMkLst>
          <pc:docMk/>
          <pc:sldMk cId="3919755943" sldId="616"/>
        </pc:sldMkLst>
      </pc:sldChg>
      <pc:sldChg chg="del">
        <pc:chgData name="Dufour-Merle Elodie" userId="33cbf966-c105-4222-ab0e-b20a38c70b90" providerId="ADAL" clId="{014CEAA6-AB6F-4E88-8C89-4172FABF596A}" dt="2024-04-09T08:30:53.369" v="111" actId="18676"/>
        <pc:sldMkLst>
          <pc:docMk/>
          <pc:sldMk cId="43788214" sldId="619"/>
        </pc:sldMkLst>
      </pc:sldChg>
      <pc:sldChg chg="del">
        <pc:chgData name="Dufour-Merle Elodie" userId="33cbf966-c105-4222-ab0e-b20a38c70b90" providerId="ADAL" clId="{014CEAA6-AB6F-4E88-8C89-4172FABF596A}" dt="2024-04-09T08:30:53.369" v="111" actId="18676"/>
        <pc:sldMkLst>
          <pc:docMk/>
          <pc:sldMk cId="3201996060" sldId="620"/>
        </pc:sldMkLst>
      </pc:sldChg>
      <pc:sldChg chg="del">
        <pc:chgData name="Dufour-Merle Elodie" userId="33cbf966-c105-4222-ab0e-b20a38c70b90" providerId="ADAL" clId="{014CEAA6-AB6F-4E88-8C89-4172FABF596A}" dt="2024-04-09T08:30:53.369" v="111" actId="18676"/>
        <pc:sldMkLst>
          <pc:docMk/>
          <pc:sldMk cId="2720255783" sldId="621"/>
        </pc:sldMkLst>
      </pc:sldChg>
      <pc:sldChg chg="del">
        <pc:chgData name="Dufour-Merle Elodie" userId="33cbf966-c105-4222-ab0e-b20a38c70b90" providerId="ADAL" clId="{014CEAA6-AB6F-4E88-8C89-4172FABF596A}" dt="2024-04-09T08:30:53.369" v="111" actId="18676"/>
        <pc:sldMkLst>
          <pc:docMk/>
          <pc:sldMk cId="2808338654" sldId="624"/>
        </pc:sldMkLst>
      </pc:sldChg>
      <pc:sldChg chg="delSp modSp del mod">
        <pc:chgData name="Dufour-Merle Elodie" userId="33cbf966-c105-4222-ab0e-b20a38c70b90" providerId="ADAL" clId="{014CEAA6-AB6F-4E88-8C89-4172FABF596A}" dt="2024-04-09T08:34:15.899" v="221" actId="2696"/>
        <pc:sldMkLst>
          <pc:docMk/>
          <pc:sldMk cId="976562956" sldId="625"/>
        </pc:sldMkLst>
      </pc:sldChg>
      <pc:sldChg chg="del">
        <pc:chgData name="Dufour-Merle Elodie" userId="33cbf966-c105-4222-ab0e-b20a38c70b90" providerId="ADAL" clId="{014CEAA6-AB6F-4E88-8C89-4172FABF596A}" dt="2024-04-09T08:31:24.326" v="112" actId="2696"/>
        <pc:sldMkLst>
          <pc:docMk/>
          <pc:sldMk cId="2226745541" sldId="626"/>
        </pc:sldMkLst>
      </pc:sldChg>
      <pc:sldMasterChg chg="modSp modSldLayout">
        <pc:chgData name="Dufour-Merle Elodie" userId="33cbf966-c105-4222-ab0e-b20a38c70b90" providerId="ADAL" clId="{014CEAA6-AB6F-4E88-8C89-4172FABF596A}" dt="2024-04-10T09:16:40.212" v="847"/>
        <pc:sldMasterMkLst>
          <pc:docMk/>
          <pc:sldMasterMk cId="1725282767" sldId="2147483825"/>
        </pc:sldMasterMkLst>
        <pc:sldLayoutChg chg="modSp">
          <pc:chgData name="Dufour-Merle Elodie" userId="33cbf966-c105-4222-ab0e-b20a38c70b90" providerId="ADAL" clId="{014CEAA6-AB6F-4E88-8C89-4172FABF596A}" dt="2024-04-10T09:16:40.212" v="847"/>
          <pc:sldLayoutMkLst>
            <pc:docMk/>
            <pc:sldMasterMk cId="1725282767" sldId="2147483825"/>
            <pc:sldLayoutMk cId="3153541876" sldId="2147483831"/>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4230359593" sldId="2147483832"/>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2005225103" sldId="2147483845"/>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1733886763" sldId="2147483866"/>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2378991120" sldId="2147483867"/>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1942567067" sldId="2147483869"/>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2500234230" sldId="2147483872"/>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3163809485" sldId="2147483897"/>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177046794" sldId="2147483900"/>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1855922188" sldId="2147483908"/>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3161135493" sldId="2147483909"/>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4230086876" sldId="2147483910"/>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2838909428" sldId="2147483911"/>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1165998944" sldId="2147483916"/>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1091316092" sldId="2147483917"/>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3525790214" sldId="2147483920"/>
          </pc:sldLayoutMkLst>
        </pc:sldLayoutChg>
        <pc:sldLayoutChg chg="modSp">
          <pc:chgData name="Dufour-Merle Elodie" userId="33cbf966-c105-4222-ab0e-b20a38c70b90" providerId="ADAL" clId="{014CEAA6-AB6F-4E88-8C89-4172FABF596A}" dt="2024-04-10T09:16:40.212" v="847"/>
          <pc:sldLayoutMkLst>
            <pc:docMk/>
            <pc:sldMasterMk cId="1725282767" sldId="2147483825"/>
            <pc:sldLayoutMk cId="1477566886" sldId="2147483922"/>
          </pc:sldLayoutMkLst>
        </pc:sldLayoutChg>
      </pc:sldMasterChg>
    </pc:docChg>
  </pc:docChgLst>
  <pc:docChgLst>
    <pc:chgData name="Dufour-Merle Elodie" userId="33cbf966-c105-4222-ab0e-b20a38c70b90" providerId="ADAL" clId="{F94A3A8E-11E8-42D6-92CA-86339B68D5EA}"/>
    <pc:docChg chg="undo custSel addSld delSld modSld sldOrd modMainMaster modSection">
      <pc:chgData name="Dufour-Merle Elodie" userId="33cbf966-c105-4222-ab0e-b20a38c70b90" providerId="ADAL" clId="{F94A3A8E-11E8-42D6-92CA-86339B68D5EA}" dt="2024-04-05T14:26:10.785" v="8014" actId="14100"/>
      <pc:docMkLst>
        <pc:docMk/>
      </pc:docMkLst>
      <pc:sldChg chg="modSp mod modTransition">
        <pc:chgData name="Dufour-Merle Elodie" userId="33cbf966-c105-4222-ab0e-b20a38c70b90" providerId="ADAL" clId="{F94A3A8E-11E8-42D6-92CA-86339B68D5EA}" dt="2024-04-03T15:36:21.446" v="7141"/>
        <pc:sldMkLst>
          <pc:docMk/>
          <pc:sldMk cId="2892807621" sldId="546"/>
        </pc:sldMkLst>
      </pc:sldChg>
      <pc:sldChg chg="modSp mod modTransition">
        <pc:chgData name="Dufour-Merle Elodie" userId="33cbf966-c105-4222-ab0e-b20a38c70b90" providerId="ADAL" clId="{F94A3A8E-11E8-42D6-92CA-86339B68D5EA}" dt="2024-04-03T15:36:21.446" v="7141"/>
        <pc:sldMkLst>
          <pc:docMk/>
          <pc:sldMk cId="142773345" sldId="565"/>
        </pc:sldMkLst>
      </pc:sldChg>
      <pc:sldChg chg="modTransition">
        <pc:chgData name="Dufour-Merle Elodie" userId="33cbf966-c105-4222-ab0e-b20a38c70b90" providerId="ADAL" clId="{F94A3A8E-11E8-42D6-92CA-86339B68D5EA}" dt="2024-04-03T15:36:21.446" v="7141"/>
        <pc:sldMkLst>
          <pc:docMk/>
          <pc:sldMk cId="1522890713" sldId="566"/>
        </pc:sldMkLst>
      </pc:sldChg>
      <pc:sldChg chg="addSp delSp modSp mod modTransition">
        <pc:chgData name="Dufour-Merle Elodie" userId="33cbf966-c105-4222-ab0e-b20a38c70b90" providerId="ADAL" clId="{F94A3A8E-11E8-42D6-92CA-86339B68D5EA}" dt="2024-04-03T15:36:21.446" v="7141"/>
        <pc:sldMkLst>
          <pc:docMk/>
          <pc:sldMk cId="2150401514" sldId="567"/>
        </pc:sldMkLst>
      </pc:sldChg>
      <pc:sldChg chg="modSp mod modTransition">
        <pc:chgData name="Dufour-Merle Elodie" userId="33cbf966-c105-4222-ab0e-b20a38c70b90" providerId="ADAL" clId="{F94A3A8E-11E8-42D6-92CA-86339B68D5EA}" dt="2024-04-03T15:36:21.446" v="7141"/>
        <pc:sldMkLst>
          <pc:docMk/>
          <pc:sldMk cId="2178562168" sldId="568"/>
        </pc:sldMkLst>
      </pc:sldChg>
      <pc:sldChg chg="modSp mod modTransition">
        <pc:chgData name="Dufour-Merle Elodie" userId="33cbf966-c105-4222-ab0e-b20a38c70b90" providerId="ADAL" clId="{F94A3A8E-11E8-42D6-92CA-86339B68D5EA}" dt="2024-04-03T15:36:21.446" v="7141"/>
        <pc:sldMkLst>
          <pc:docMk/>
          <pc:sldMk cId="2706867011" sldId="569"/>
        </pc:sldMkLst>
      </pc:sldChg>
      <pc:sldChg chg="addSp delSp modSp mod modTransition">
        <pc:chgData name="Dufour-Merle Elodie" userId="33cbf966-c105-4222-ab0e-b20a38c70b90" providerId="ADAL" clId="{F94A3A8E-11E8-42D6-92CA-86339B68D5EA}" dt="2024-04-03T15:36:21.446" v="7141"/>
        <pc:sldMkLst>
          <pc:docMk/>
          <pc:sldMk cId="2850028785" sldId="570"/>
        </pc:sldMkLst>
      </pc:sldChg>
      <pc:sldChg chg="addSp delSp modSp mod modTransition">
        <pc:chgData name="Dufour-Merle Elodie" userId="33cbf966-c105-4222-ab0e-b20a38c70b90" providerId="ADAL" clId="{F94A3A8E-11E8-42D6-92CA-86339B68D5EA}" dt="2024-04-03T15:36:21.446" v="7141"/>
        <pc:sldMkLst>
          <pc:docMk/>
          <pc:sldMk cId="1233940349" sldId="572"/>
        </pc:sldMkLst>
      </pc:sldChg>
      <pc:sldChg chg="modSp mod modTransition">
        <pc:chgData name="Dufour-Merle Elodie" userId="33cbf966-c105-4222-ab0e-b20a38c70b90" providerId="ADAL" clId="{F94A3A8E-11E8-42D6-92CA-86339B68D5EA}" dt="2024-04-03T15:36:21.446" v="7141"/>
        <pc:sldMkLst>
          <pc:docMk/>
          <pc:sldMk cId="3971834781" sldId="573"/>
        </pc:sldMkLst>
      </pc:sldChg>
      <pc:sldChg chg="modTransition">
        <pc:chgData name="Dufour-Merle Elodie" userId="33cbf966-c105-4222-ab0e-b20a38c70b90" providerId="ADAL" clId="{F94A3A8E-11E8-42D6-92CA-86339B68D5EA}" dt="2024-04-03T15:36:21.446" v="7141"/>
        <pc:sldMkLst>
          <pc:docMk/>
          <pc:sldMk cId="2317641030" sldId="575"/>
        </pc:sldMkLst>
      </pc:sldChg>
      <pc:sldChg chg="addSp delSp modSp mod modTransition">
        <pc:chgData name="Dufour-Merle Elodie" userId="33cbf966-c105-4222-ab0e-b20a38c70b90" providerId="ADAL" clId="{F94A3A8E-11E8-42D6-92CA-86339B68D5EA}" dt="2024-04-03T15:36:21.446" v="7141"/>
        <pc:sldMkLst>
          <pc:docMk/>
          <pc:sldMk cId="732752913" sldId="577"/>
        </pc:sldMkLst>
      </pc:sldChg>
      <pc:sldChg chg="addSp delSp modSp mod modTransition">
        <pc:chgData name="Dufour-Merle Elodie" userId="33cbf966-c105-4222-ab0e-b20a38c70b90" providerId="ADAL" clId="{F94A3A8E-11E8-42D6-92CA-86339B68D5EA}" dt="2024-04-03T15:36:21.446" v="7141"/>
        <pc:sldMkLst>
          <pc:docMk/>
          <pc:sldMk cId="735306971" sldId="578"/>
        </pc:sldMkLst>
      </pc:sldChg>
      <pc:sldChg chg="addSp delSp modSp mod modTransition">
        <pc:chgData name="Dufour-Merle Elodie" userId="33cbf966-c105-4222-ab0e-b20a38c70b90" providerId="ADAL" clId="{F94A3A8E-11E8-42D6-92CA-86339B68D5EA}" dt="2024-04-03T15:36:21.446" v="7141"/>
        <pc:sldMkLst>
          <pc:docMk/>
          <pc:sldMk cId="1291488442" sldId="580"/>
        </pc:sldMkLst>
      </pc:sldChg>
      <pc:sldChg chg="addSp delSp modSp mod modTransition">
        <pc:chgData name="Dufour-Merle Elodie" userId="33cbf966-c105-4222-ab0e-b20a38c70b90" providerId="ADAL" clId="{F94A3A8E-11E8-42D6-92CA-86339B68D5EA}" dt="2024-04-03T15:36:21.446" v="7141"/>
        <pc:sldMkLst>
          <pc:docMk/>
          <pc:sldMk cId="2318582174" sldId="581"/>
        </pc:sldMkLst>
      </pc:sldChg>
      <pc:sldChg chg="addSp delSp modSp mod modTransition">
        <pc:chgData name="Dufour-Merle Elodie" userId="33cbf966-c105-4222-ab0e-b20a38c70b90" providerId="ADAL" clId="{F94A3A8E-11E8-42D6-92CA-86339B68D5EA}" dt="2024-04-03T15:36:21.446" v="7141"/>
        <pc:sldMkLst>
          <pc:docMk/>
          <pc:sldMk cId="4133164233" sldId="582"/>
        </pc:sldMkLst>
      </pc:sldChg>
      <pc:sldChg chg="modSp mod modTransition">
        <pc:chgData name="Dufour-Merle Elodie" userId="33cbf966-c105-4222-ab0e-b20a38c70b90" providerId="ADAL" clId="{F94A3A8E-11E8-42D6-92CA-86339B68D5EA}" dt="2024-04-03T15:36:21.446" v="7141"/>
        <pc:sldMkLst>
          <pc:docMk/>
          <pc:sldMk cId="2712831718" sldId="584"/>
        </pc:sldMkLst>
      </pc:sldChg>
      <pc:sldChg chg="addSp delSp modSp mod modTransition">
        <pc:chgData name="Dufour-Merle Elodie" userId="33cbf966-c105-4222-ab0e-b20a38c70b90" providerId="ADAL" clId="{F94A3A8E-11E8-42D6-92CA-86339B68D5EA}" dt="2024-04-03T15:36:21.446" v="7141"/>
        <pc:sldMkLst>
          <pc:docMk/>
          <pc:sldMk cId="2125781527" sldId="585"/>
        </pc:sldMkLst>
      </pc:sldChg>
      <pc:sldChg chg="addSp delSp modSp mod modTransition">
        <pc:chgData name="Dufour-Merle Elodie" userId="33cbf966-c105-4222-ab0e-b20a38c70b90" providerId="ADAL" clId="{F94A3A8E-11E8-42D6-92CA-86339B68D5EA}" dt="2024-04-03T15:36:21.446" v="7141"/>
        <pc:sldMkLst>
          <pc:docMk/>
          <pc:sldMk cId="395817659" sldId="586"/>
        </pc:sldMkLst>
      </pc:sldChg>
      <pc:sldChg chg="addSp delSp modSp add mod ord modTransition">
        <pc:chgData name="Dufour-Merle Elodie" userId="33cbf966-c105-4222-ab0e-b20a38c70b90" providerId="ADAL" clId="{F94A3A8E-11E8-42D6-92CA-86339B68D5EA}" dt="2024-04-03T15:36:21.446" v="7141"/>
        <pc:sldMkLst>
          <pc:docMk/>
          <pc:sldMk cId="352093251" sldId="587"/>
        </pc:sldMkLst>
      </pc:sldChg>
      <pc:sldChg chg="addSp delSp modSp add mod ord modTransition">
        <pc:chgData name="Dufour-Merle Elodie" userId="33cbf966-c105-4222-ab0e-b20a38c70b90" providerId="ADAL" clId="{F94A3A8E-11E8-42D6-92CA-86339B68D5EA}" dt="2024-04-03T15:36:21.446" v="7141"/>
        <pc:sldMkLst>
          <pc:docMk/>
          <pc:sldMk cId="2363734749" sldId="588"/>
        </pc:sldMkLst>
      </pc:sldChg>
      <pc:sldChg chg="addSp delSp modSp add mod ord modTransition modClrScheme chgLayout">
        <pc:chgData name="Dufour-Merle Elodie" userId="33cbf966-c105-4222-ab0e-b20a38c70b90" providerId="ADAL" clId="{F94A3A8E-11E8-42D6-92CA-86339B68D5EA}" dt="2024-04-03T15:36:21.446" v="7141"/>
        <pc:sldMkLst>
          <pc:docMk/>
          <pc:sldMk cId="2702533627" sldId="589"/>
        </pc:sldMkLst>
      </pc:sldChg>
      <pc:sldChg chg="addSp delSp modSp add mod ord replId modTransition">
        <pc:chgData name="Dufour-Merle Elodie" userId="33cbf966-c105-4222-ab0e-b20a38c70b90" providerId="ADAL" clId="{F94A3A8E-11E8-42D6-92CA-86339B68D5EA}" dt="2024-04-03T15:36:21.446" v="7141"/>
        <pc:sldMkLst>
          <pc:docMk/>
          <pc:sldMk cId="3924578061" sldId="590"/>
        </pc:sldMkLst>
      </pc:sldChg>
      <pc:sldChg chg="addSp delSp modSp add mod ord replId modTransition">
        <pc:chgData name="Dufour-Merle Elodie" userId="33cbf966-c105-4222-ab0e-b20a38c70b90" providerId="ADAL" clId="{F94A3A8E-11E8-42D6-92CA-86339B68D5EA}" dt="2024-04-03T15:36:21.446" v="7141"/>
        <pc:sldMkLst>
          <pc:docMk/>
          <pc:sldMk cId="1770680930" sldId="591"/>
        </pc:sldMkLst>
      </pc:sldChg>
      <pc:sldChg chg="addSp delSp modSp add mod modTransition">
        <pc:chgData name="Dufour-Merle Elodie" userId="33cbf966-c105-4222-ab0e-b20a38c70b90" providerId="ADAL" clId="{F94A3A8E-11E8-42D6-92CA-86339B68D5EA}" dt="2024-04-03T15:36:21.446" v="7141"/>
        <pc:sldMkLst>
          <pc:docMk/>
          <pc:sldMk cId="1861012447" sldId="592"/>
        </pc:sldMkLst>
      </pc:sldChg>
      <pc:sldChg chg="addSp delSp modSp add mod modTransition">
        <pc:chgData name="Dufour-Merle Elodie" userId="33cbf966-c105-4222-ab0e-b20a38c70b90" providerId="ADAL" clId="{F94A3A8E-11E8-42D6-92CA-86339B68D5EA}" dt="2024-04-03T15:36:21.446" v="7141"/>
        <pc:sldMkLst>
          <pc:docMk/>
          <pc:sldMk cId="661895695" sldId="593"/>
        </pc:sldMkLst>
      </pc:sldChg>
      <pc:sldChg chg="addSp delSp modSp new mod ord modTransition chgLayout">
        <pc:chgData name="Dufour-Merle Elodie" userId="33cbf966-c105-4222-ab0e-b20a38c70b90" providerId="ADAL" clId="{F94A3A8E-11E8-42D6-92CA-86339B68D5EA}" dt="2024-04-05T13:31:29.675" v="7383" actId="20577"/>
        <pc:sldMkLst>
          <pc:docMk/>
          <pc:sldMk cId="1379490789" sldId="594"/>
        </pc:sldMkLst>
      </pc:sldChg>
      <pc:sldChg chg="delSp modSp add mod modTransition">
        <pc:chgData name="Dufour-Merle Elodie" userId="33cbf966-c105-4222-ab0e-b20a38c70b90" providerId="ADAL" clId="{F94A3A8E-11E8-42D6-92CA-86339B68D5EA}" dt="2024-04-03T15:36:21.446" v="7141"/>
        <pc:sldMkLst>
          <pc:docMk/>
          <pc:sldMk cId="3509662498" sldId="595"/>
        </pc:sldMkLst>
      </pc:sldChg>
      <pc:sldChg chg="addSp delSp modSp add mod modTransition">
        <pc:chgData name="Dufour-Merle Elodie" userId="33cbf966-c105-4222-ab0e-b20a38c70b90" providerId="ADAL" clId="{F94A3A8E-11E8-42D6-92CA-86339B68D5EA}" dt="2024-04-03T15:36:21.446" v="7141"/>
        <pc:sldMkLst>
          <pc:docMk/>
          <pc:sldMk cId="1489825431" sldId="596"/>
        </pc:sldMkLst>
      </pc:sldChg>
      <pc:sldChg chg="addSp delSp modSp add del mod modTransition">
        <pc:chgData name="Dufour-Merle Elodie" userId="33cbf966-c105-4222-ab0e-b20a38c70b90" providerId="ADAL" clId="{F94A3A8E-11E8-42D6-92CA-86339B68D5EA}" dt="2024-04-03T15:46:53.594" v="7210" actId="2696"/>
        <pc:sldMkLst>
          <pc:docMk/>
          <pc:sldMk cId="1611466281" sldId="597"/>
        </pc:sldMkLst>
      </pc:sldChg>
      <pc:sldChg chg="delSp modSp add del mod ord">
        <pc:chgData name="Dufour-Merle Elodie" userId="33cbf966-c105-4222-ab0e-b20a38c70b90" providerId="ADAL" clId="{F94A3A8E-11E8-42D6-92CA-86339B68D5EA}" dt="2024-04-03T10:25:33.238" v="3356" actId="2696"/>
        <pc:sldMkLst>
          <pc:docMk/>
          <pc:sldMk cId="241749447" sldId="598"/>
        </pc:sldMkLst>
      </pc:sldChg>
      <pc:sldChg chg="addSp delSp modSp add mod ord modTransition">
        <pc:chgData name="Dufour-Merle Elodie" userId="33cbf966-c105-4222-ab0e-b20a38c70b90" providerId="ADAL" clId="{F94A3A8E-11E8-42D6-92CA-86339B68D5EA}" dt="2024-04-03T15:36:21.446" v="7141"/>
        <pc:sldMkLst>
          <pc:docMk/>
          <pc:sldMk cId="911069143" sldId="599"/>
        </pc:sldMkLst>
      </pc:sldChg>
      <pc:sldChg chg="modSp add mod ord modTransition">
        <pc:chgData name="Dufour-Merle Elodie" userId="33cbf966-c105-4222-ab0e-b20a38c70b90" providerId="ADAL" clId="{F94A3A8E-11E8-42D6-92CA-86339B68D5EA}" dt="2024-04-03T15:36:21.446" v="7141"/>
        <pc:sldMkLst>
          <pc:docMk/>
          <pc:sldMk cId="1319414957" sldId="600"/>
        </pc:sldMkLst>
      </pc:sldChg>
      <pc:sldChg chg="modSp add mod ord modTransition">
        <pc:chgData name="Dufour-Merle Elodie" userId="33cbf966-c105-4222-ab0e-b20a38c70b90" providerId="ADAL" clId="{F94A3A8E-11E8-42D6-92CA-86339B68D5EA}" dt="2024-04-03T15:36:21.446" v="7141"/>
        <pc:sldMkLst>
          <pc:docMk/>
          <pc:sldMk cId="1428966741" sldId="601"/>
        </pc:sldMkLst>
      </pc:sldChg>
      <pc:sldChg chg="addSp modSp add mod modTransition">
        <pc:chgData name="Dufour-Merle Elodie" userId="33cbf966-c105-4222-ab0e-b20a38c70b90" providerId="ADAL" clId="{F94A3A8E-11E8-42D6-92CA-86339B68D5EA}" dt="2024-04-03T15:36:21.446" v="7141"/>
        <pc:sldMkLst>
          <pc:docMk/>
          <pc:sldMk cId="655214059" sldId="602"/>
        </pc:sldMkLst>
      </pc:sldChg>
      <pc:sldChg chg="addSp delSp modSp new mod modTransition chgLayout">
        <pc:chgData name="Dufour-Merle Elodie" userId="33cbf966-c105-4222-ab0e-b20a38c70b90" providerId="ADAL" clId="{F94A3A8E-11E8-42D6-92CA-86339B68D5EA}" dt="2024-04-03T15:36:21.446" v="7141"/>
        <pc:sldMkLst>
          <pc:docMk/>
          <pc:sldMk cId="1668756286" sldId="603"/>
        </pc:sldMkLst>
      </pc:sldChg>
      <pc:sldChg chg="addSp delSp modSp add mod ord modTransition">
        <pc:chgData name="Dufour-Merle Elodie" userId="33cbf966-c105-4222-ab0e-b20a38c70b90" providerId="ADAL" clId="{F94A3A8E-11E8-42D6-92CA-86339B68D5EA}" dt="2024-04-03T15:36:21.446" v="7141"/>
        <pc:sldMkLst>
          <pc:docMk/>
          <pc:sldMk cId="1556707916" sldId="604"/>
        </pc:sldMkLst>
      </pc:sldChg>
      <pc:sldChg chg="modSp add mod ord modTransition">
        <pc:chgData name="Dufour-Merle Elodie" userId="33cbf966-c105-4222-ab0e-b20a38c70b90" providerId="ADAL" clId="{F94A3A8E-11E8-42D6-92CA-86339B68D5EA}" dt="2024-04-03T15:36:21.446" v="7141"/>
        <pc:sldMkLst>
          <pc:docMk/>
          <pc:sldMk cId="803599236" sldId="605"/>
        </pc:sldMkLst>
      </pc:sldChg>
      <pc:sldChg chg="addSp delSp modSp add mod ord modTransition">
        <pc:chgData name="Dufour-Merle Elodie" userId="33cbf966-c105-4222-ab0e-b20a38c70b90" providerId="ADAL" clId="{F94A3A8E-11E8-42D6-92CA-86339B68D5EA}" dt="2024-04-03T15:36:21.446" v="7141"/>
        <pc:sldMkLst>
          <pc:docMk/>
          <pc:sldMk cId="2481602267" sldId="606"/>
        </pc:sldMkLst>
      </pc:sldChg>
      <pc:sldChg chg="modSp add mod modTransition">
        <pc:chgData name="Dufour-Merle Elodie" userId="33cbf966-c105-4222-ab0e-b20a38c70b90" providerId="ADAL" clId="{F94A3A8E-11E8-42D6-92CA-86339B68D5EA}" dt="2024-04-03T15:36:21.446" v="7141"/>
        <pc:sldMkLst>
          <pc:docMk/>
          <pc:sldMk cId="707901481" sldId="607"/>
        </pc:sldMkLst>
      </pc:sldChg>
      <pc:sldChg chg="modSp add del mod">
        <pc:chgData name="Dufour-Merle Elodie" userId="33cbf966-c105-4222-ab0e-b20a38c70b90" providerId="ADAL" clId="{F94A3A8E-11E8-42D6-92CA-86339B68D5EA}" dt="2024-04-03T13:17:01.707" v="4809" actId="2696"/>
        <pc:sldMkLst>
          <pc:docMk/>
          <pc:sldMk cId="2483118891" sldId="607"/>
        </pc:sldMkLst>
      </pc:sldChg>
      <pc:sldChg chg="modSp add mod modTransition">
        <pc:chgData name="Dufour-Merle Elodie" userId="33cbf966-c105-4222-ab0e-b20a38c70b90" providerId="ADAL" clId="{F94A3A8E-11E8-42D6-92CA-86339B68D5EA}" dt="2024-04-03T15:36:21.446" v="7141"/>
        <pc:sldMkLst>
          <pc:docMk/>
          <pc:sldMk cId="3529771491" sldId="608"/>
        </pc:sldMkLst>
      </pc:sldChg>
      <pc:sldChg chg="modSp add mod ord modTransition">
        <pc:chgData name="Dufour-Merle Elodie" userId="33cbf966-c105-4222-ab0e-b20a38c70b90" providerId="ADAL" clId="{F94A3A8E-11E8-42D6-92CA-86339B68D5EA}" dt="2024-04-03T15:36:21.446" v="7141"/>
        <pc:sldMkLst>
          <pc:docMk/>
          <pc:sldMk cId="3884288928" sldId="609"/>
        </pc:sldMkLst>
      </pc:sldChg>
      <pc:sldChg chg="modSp add mod ord modTransition">
        <pc:chgData name="Dufour-Merle Elodie" userId="33cbf966-c105-4222-ab0e-b20a38c70b90" providerId="ADAL" clId="{F94A3A8E-11E8-42D6-92CA-86339B68D5EA}" dt="2024-04-03T15:36:21.446" v="7141"/>
        <pc:sldMkLst>
          <pc:docMk/>
          <pc:sldMk cId="1600980439" sldId="610"/>
        </pc:sldMkLst>
      </pc:sldChg>
      <pc:sldChg chg="modSp add mod ord modTransition">
        <pc:chgData name="Dufour-Merle Elodie" userId="33cbf966-c105-4222-ab0e-b20a38c70b90" providerId="ADAL" clId="{F94A3A8E-11E8-42D6-92CA-86339B68D5EA}" dt="2024-04-03T15:36:21.446" v="7141"/>
        <pc:sldMkLst>
          <pc:docMk/>
          <pc:sldMk cId="2278702389" sldId="611"/>
        </pc:sldMkLst>
      </pc:sldChg>
      <pc:sldChg chg="modSp add mod ord modTransition">
        <pc:chgData name="Dufour-Merle Elodie" userId="33cbf966-c105-4222-ab0e-b20a38c70b90" providerId="ADAL" clId="{F94A3A8E-11E8-42D6-92CA-86339B68D5EA}" dt="2024-04-03T15:36:21.446" v="7141"/>
        <pc:sldMkLst>
          <pc:docMk/>
          <pc:sldMk cId="1774093419" sldId="612"/>
        </pc:sldMkLst>
      </pc:sldChg>
      <pc:sldChg chg="addSp delSp modSp add mod ord modTransition">
        <pc:chgData name="Dufour-Merle Elodie" userId="33cbf966-c105-4222-ab0e-b20a38c70b90" providerId="ADAL" clId="{F94A3A8E-11E8-42D6-92CA-86339B68D5EA}" dt="2024-04-03T15:36:21.446" v="7141"/>
        <pc:sldMkLst>
          <pc:docMk/>
          <pc:sldMk cId="2039604022" sldId="613"/>
        </pc:sldMkLst>
      </pc:sldChg>
      <pc:sldChg chg="modSp add mod ord modTransition">
        <pc:chgData name="Dufour-Merle Elodie" userId="33cbf966-c105-4222-ab0e-b20a38c70b90" providerId="ADAL" clId="{F94A3A8E-11E8-42D6-92CA-86339B68D5EA}" dt="2024-04-03T15:36:21.446" v="7141"/>
        <pc:sldMkLst>
          <pc:docMk/>
          <pc:sldMk cId="2089498141" sldId="614"/>
        </pc:sldMkLst>
      </pc:sldChg>
      <pc:sldChg chg="delSp modSp add mod ord modTransition">
        <pc:chgData name="Dufour-Merle Elodie" userId="33cbf966-c105-4222-ab0e-b20a38c70b90" providerId="ADAL" clId="{F94A3A8E-11E8-42D6-92CA-86339B68D5EA}" dt="2024-04-04T14:49:56.983" v="7315" actId="20577"/>
        <pc:sldMkLst>
          <pc:docMk/>
          <pc:sldMk cId="2777352669" sldId="615"/>
        </pc:sldMkLst>
      </pc:sldChg>
      <pc:sldChg chg="addSp delSp modSp add mod modTransition">
        <pc:chgData name="Dufour-Merle Elodie" userId="33cbf966-c105-4222-ab0e-b20a38c70b90" providerId="ADAL" clId="{F94A3A8E-11E8-42D6-92CA-86339B68D5EA}" dt="2024-04-05T14:25:09.136" v="7899" actId="1076"/>
        <pc:sldMkLst>
          <pc:docMk/>
          <pc:sldMk cId="3919755943" sldId="616"/>
        </pc:sldMkLst>
      </pc:sldChg>
      <pc:sldChg chg="modSp add mod ord">
        <pc:chgData name="Dufour-Merle Elodie" userId="33cbf966-c105-4222-ab0e-b20a38c70b90" providerId="ADAL" clId="{F94A3A8E-11E8-42D6-92CA-86339B68D5EA}" dt="2024-04-05T13:30:21.822" v="7348" actId="20577"/>
        <pc:sldMkLst>
          <pc:docMk/>
          <pc:sldMk cId="1068608095" sldId="617"/>
        </pc:sldMkLst>
      </pc:sldChg>
      <pc:sldChg chg="new del">
        <pc:chgData name="Dufour-Merle Elodie" userId="33cbf966-c105-4222-ab0e-b20a38c70b90" providerId="ADAL" clId="{F94A3A8E-11E8-42D6-92CA-86339B68D5EA}" dt="2024-04-05T13:30:59.568" v="7353" actId="2696"/>
        <pc:sldMkLst>
          <pc:docMk/>
          <pc:sldMk cId="4079041653" sldId="618"/>
        </pc:sldMkLst>
      </pc:sldChg>
      <pc:sldChg chg="addSp delSp modSp add mod">
        <pc:chgData name="Dufour-Merle Elodie" userId="33cbf966-c105-4222-ab0e-b20a38c70b90" providerId="ADAL" clId="{F94A3A8E-11E8-42D6-92CA-86339B68D5EA}" dt="2024-04-05T14:26:10.785" v="8014" actId="14100"/>
        <pc:sldMkLst>
          <pc:docMk/>
          <pc:sldMk cId="43788214" sldId="619"/>
        </pc:sldMkLst>
      </pc:sldChg>
      <pc:sldChg chg="new del">
        <pc:chgData name="Dufour-Merle Elodie" userId="33cbf966-c105-4222-ab0e-b20a38c70b90" providerId="ADAL" clId="{F94A3A8E-11E8-42D6-92CA-86339B68D5EA}" dt="2024-04-05T14:18:18.708" v="7608" actId="2696"/>
        <pc:sldMkLst>
          <pc:docMk/>
          <pc:sldMk cId="4231694980" sldId="620"/>
        </pc:sldMkLst>
      </pc:sldChg>
      <pc:sldMasterChg chg="modSldLayout">
        <pc:chgData name="Dufour-Merle Elodie" userId="33cbf966-c105-4222-ab0e-b20a38c70b90" providerId="ADAL" clId="{F94A3A8E-11E8-42D6-92CA-86339B68D5EA}" dt="2024-04-03T16:47:08.868" v="7214" actId="255"/>
        <pc:sldMasterMkLst>
          <pc:docMk/>
          <pc:sldMasterMk cId="1725282767" sldId="2147483825"/>
        </pc:sldMasterMkLst>
        <pc:sldLayoutChg chg="addSp delSp modSp mod">
          <pc:chgData name="Dufour-Merle Elodie" userId="33cbf966-c105-4222-ab0e-b20a38c70b90" providerId="ADAL" clId="{F94A3A8E-11E8-42D6-92CA-86339B68D5EA}" dt="2024-04-03T15:17:19.363" v="6757" actId="478"/>
          <pc:sldLayoutMkLst>
            <pc:docMk/>
            <pc:sldMasterMk cId="1725282767" sldId="2147483825"/>
            <pc:sldLayoutMk cId="3163809485" sldId="2147483897"/>
          </pc:sldLayoutMkLst>
        </pc:sldLayoutChg>
        <pc:sldLayoutChg chg="addSp delSp modSp mod">
          <pc:chgData name="Dufour-Merle Elodie" userId="33cbf966-c105-4222-ab0e-b20a38c70b90" providerId="ADAL" clId="{F94A3A8E-11E8-42D6-92CA-86339B68D5EA}" dt="2024-04-03T12:05:40.980" v="3571" actId="20577"/>
          <pc:sldLayoutMkLst>
            <pc:docMk/>
            <pc:sldMasterMk cId="1725282767" sldId="2147483825"/>
            <pc:sldLayoutMk cId="1855922188" sldId="2147483908"/>
          </pc:sldLayoutMkLst>
        </pc:sldLayoutChg>
        <pc:sldLayoutChg chg="addSp delSp modSp mod">
          <pc:chgData name="Dufour-Merle Elodie" userId="33cbf966-c105-4222-ab0e-b20a38c70b90" providerId="ADAL" clId="{F94A3A8E-11E8-42D6-92CA-86339B68D5EA}" dt="2024-04-03T12:05:51.351" v="3572"/>
          <pc:sldLayoutMkLst>
            <pc:docMk/>
            <pc:sldMasterMk cId="1725282767" sldId="2147483825"/>
            <pc:sldLayoutMk cId="3161135493" sldId="2147483909"/>
          </pc:sldLayoutMkLst>
        </pc:sldLayoutChg>
        <pc:sldLayoutChg chg="addSp delSp modSp mod">
          <pc:chgData name="Dufour-Merle Elodie" userId="33cbf966-c105-4222-ab0e-b20a38c70b90" providerId="ADAL" clId="{F94A3A8E-11E8-42D6-92CA-86339B68D5EA}" dt="2024-04-03T15:17:28.242" v="6758" actId="478"/>
          <pc:sldLayoutMkLst>
            <pc:docMk/>
            <pc:sldMasterMk cId="1725282767" sldId="2147483825"/>
            <pc:sldLayoutMk cId="4230086876" sldId="2147483910"/>
          </pc:sldLayoutMkLst>
        </pc:sldLayoutChg>
        <pc:sldLayoutChg chg="modSp">
          <pc:chgData name="Dufour-Merle Elodie" userId="33cbf966-c105-4222-ab0e-b20a38c70b90" providerId="ADAL" clId="{F94A3A8E-11E8-42D6-92CA-86339B68D5EA}" dt="2024-04-03T16:47:08.868" v="7214" actId="255"/>
          <pc:sldLayoutMkLst>
            <pc:docMk/>
            <pc:sldMasterMk cId="1725282767" sldId="2147483825"/>
            <pc:sldLayoutMk cId="1091316092" sldId="2147483917"/>
          </pc:sldLayoutMkLst>
        </pc:sldLayoutChg>
      </pc:sldMasterChg>
    </pc:docChg>
  </pc:docChgLst>
  <pc:docChgLst>
    <pc:chgData name="Dufour-Merle Elodie" userId="33cbf966-c105-4222-ab0e-b20a38c70b90" providerId="ADAL" clId="{6BAB3D79-182D-48CB-89EF-1C48FC0BFF4F}"/>
    <pc:docChg chg="modSld addSection modSection">
      <pc:chgData name="Dufour-Merle Elodie" userId="33cbf966-c105-4222-ab0e-b20a38c70b90" providerId="ADAL" clId="{6BAB3D79-182D-48CB-89EF-1C48FC0BFF4F}" dt="2024-06-20T10:32:26.895" v="18" actId="20577"/>
      <pc:docMkLst>
        <pc:docMk/>
      </pc:docMkLst>
      <pc:sldChg chg="modSp mod">
        <pc:chgData name="Dufour-Merle Elodie" userId="33cbf966-c105-4222-ab0e-b20a38c70b90" providerId="ADAL" clId="{6BAB3D79-182D-48CB-89EF-1C48FC0BFF4F}" dt="2024-06-20T10:32:26.895" v="18" actId="20577"/>
        <pc:sldMkLst>
          <pc:docMk/>
          <pc:sldMk cId="1830793571" sldId="640"/>
        </pc:sldMkLst>
      </pc:sldChg>
    </pc:docChg>
  </pc:docChgLst>
  <pc:docChgLst>
    <pc:chgData name="Dufour-Merle Elodie" userId="33cbf966-c105-4222-ab0e-b20a38c70b90" providerId="ADAL" clId="{06B3C36B-39C9-4B8B-9C69-79E1E2E41C2D}"/>
    <pc:docChg chg="custSel delSld modSld modMainMaster modSection">
      <pc:chgData name="Dufour-Merle Elodie" userId="33cbf966-c105-4222-ab0e-b20a38c70b90" providerId="ADAL" clId="{06B3C36B-39C9-4B8B-9C69-79E1E2E41C2D}" dt="2024-04-09T08:12:48.420" v="124" actId="1035"/>
      <pc:docMkLst>
        <pc:docMk/>
      </pc:docMkLst>
      <pc:sldChg chg="modSp mod">
        <pc:chgData name="Dufour-Merle Elodie" userId="33cbf966-c105-4222-ab0e-b20a38c70b90" providerId="ADAL" clId="{06B3C36B-39C9-4B8B-9C69-79E1E2E41C2D}" dt="2024-04-09T08:12:48.420" v="124" actId="1035"/>
        <pc:sldMkLst>
          <pc:docMk/>
          <pc:sldMk cId="2892807621" sldId="546"/>
        </pc:sldMkLst>
      </pc:sldChg>
      <pc:sldChg chg="modNotesTx">
        <pc:chgData name="Dufour-Merle Elodie" userId="33cbf966-c105-4222-ab0e-b20a38c70b90" providerId="ADAL" clId="{06B3C36B-39C9-4B8B-9C69-79E1E2E41C2D}" dt="2024-04-09T07:47:19.956" v="26" actId="20577"/>
        <pc:sldMkLst>
          <pc:docMk/>
          <pc:sldMk cId="2150401514" sldId="567"/>
        </pc:sldMkLst>
      </pc:sldChg>
      <pc:sldChg chg="modNotesTx">
        <pc:chgData name="Dufour-Merle Elodie" userId="33cbf966-c105-4222-ab0e-b20a38c70b90" providerId="ADAL" clId="{06B3C36B-39C9-4B8B-9C69-79E1E2E41C2D}" dt="2024-04-09T07:47:33.304" v="27"/>
        <pc:sldMkLst>
          <pc:docMk/>
          <pc:sldMk cId="2178562168" sldId="568"/>
        </pc:sldMkLst>
      </pc:sldChg>
      <pc:sldChg chg="modNotesTx">
        <pc:chgData name="Dufour-Merle Elodie" userId="33cbf966-c105-4222-ab0e-b20a38c70b90" providerId="ADAL" clId="{06B3C36B-39C9-4B8B-9C69-79E1E2E41C2D}" dt="2024-04-09T07:47:36.184" v="28"/>
        <pc:sldMkLst>
          <pc:docMk/>
          <pc:sldMk cId="2706867011" sldId="569"/>
        </pc:sldMkLst>
      </pc:sldChg>
      <pc:sldChg chg="modNotesTx">
        <pc:chgData name="Dufour-Merle Elodie" userId="33cbf966-c105-4222-ab0e-b20a38c70b90" providerId="ADAL" clId="{06B3C36B-39C9-4B8B-9C69-79E1E2E41C2D}" dt="2024-04-09T07:47:40.887" v="29"/>
        <pc:sldMkLst>
          <pc:docMk/>
          <pc:sldMk cId="2850028785" sldId="570"/>
        </pc:sldMkLst>
      </pc:sldChg>
      <pc:sldChg chg="modSp mod">
        <pc:chgData name="Dufour-Merle Elodie" userId="33cbf966-c105-4222-ab0e-b20a38c70b90" providerId="ADAL" clId="{06B3C36B-39C9-4B8B-9C69-79E1E2E41C2D}" dt="2024-04-09T07:53:02.821" v="81" actId="1036"/>
        <pc:sldMkLst>
          <pc:docMk/>
          <pc:sldMk cId="1379490789" sldId="594"/>
        </pc:sldMkLst>
      </pc:sldChg>
      <pc:sldChg chg="del">
        <pc:chgData name="Dufour-Merle Elodie" userId="33cbf966-c105-4222-ab0e-b20a38c70b90" providerId="ADAL" clId="{06B3C36B-39C9-4B8B-9C69-79E1E2E41C2D}" dt="2024-04-09T07:49:39.656" v="53" actId="2696"/>
        <pc:sldMkLst>
          <pc:docMk/>
          <pc:sldMk cId="1774093419" sldId="612"/>
        </pc:sldMkLst>
      </pc:sldChg>
      <pc:sldChg chg="del">
        <pc:chgData name="Dufour-Merle Elodie" userId="33cbf966-c105-4222-ab0e-b20a38c70b90" providerId="ADAL" clId="{06B3C36B-39C9-4B8B-9C69-79E1E2E41C2D}" dt="2024-04-09T07:49:39.656" v="53" actId="2696"/>
        <pc:sldMkLst>
          <pc:docMk/>
          <pc:sldMk cId="2039604022" sldId="613"/>
        </pc:sldMkLst>
      </pc:sldChg>
      <pc:sldChg chg="delSp modSp mod">
        <pc:chgData name="Dufour-Merle Elodie" userId="33cbf966-c105-4222-ab0e-b20a38c70b90" providerId="ADAL" clId="{06B3C36B-39C9-4B8B-9C69-79E1E2E41C2D}" dt="2024-04-09T07:53:37.846" v="96" actId="1076"/>
        <pc:sldMkLst>
          <pc:docMk/>
          <pc:sldMk cId="2720255783" sldId="621"/>
        </pc:sldMkLst>
      </pc:sldChg>
      <pc:sldChg chg="modNotesTx">
        <pc:chgData name="Dufour-Merle Elodie" userId="33cbf966-c105-4222-ab0e-b20a38c70b90" providerId="ADAL" clId="{06B3C36B-39C9-4B8B-9C69-79E1E2E41C2D}" dt="2024-04-09T07:48:36.351" v="52" actId="20577"/>
        <pc:sldMkLst>
          <pc:docMk/>
          <pc:sldMk cId="976562956" sldId="625"/>
        </pc:sldMkLst>
      </pc:sldChg>
      <pc:sldMasterChg chg="modSldLayout sldLayoutOrd">
        <pc:chgData name="Dufour-Merle Elodie" userId="33cbf966-c105-4222-ab0e-b20a38c70b90" providerId="ADAL" clId="{06B3C36B-39C9-4B8B-9C69-79E1E2E41C2D}" dt="2024-04-09T08:11:48.327" v="108" actId="6014"/>
        <pc:sldMasterMkLst>
          <pc:docMk/>
          <pc:sldMasterMk cId="1725282767" sldId="2147483825"/>
        </pc:sldMasterMkLst>
        <pc:sldLayoutChg chg="mod">
          <pc:chgData name="Dufour-Merle Elodie" userId="33cbf966-c105-4222-ab0e-b20a38c70b90" providerId="ADAL" clId="{06B3C36B-39C9-4B8B-9C69-79E1E2E41C2D}" dt="2024-04-09T08:09:54.250" v="99" actId="6014"/>
          <pc:sldLayoutMkLst>
            <pc:docMk/>
            <pc:sldMasterMk cId="1725282767" sldId="2147483825"/>
            <pc:sldLayoutMk cId="3153541876" sldId="2147483831"/>
          </pc:sldLayoutMkLst>
        </pc:sldLayoutChg>
        <pc:sldLayoutChg chg="mod">
          <pc:chgData name="Dufour-Merle Elodie" userId="33cbf966-c105-4222-ab0e-b20a38c70b90" providerId="ADAL" clId="{06B3C36B-39C9-4B8B-9C69-79E1E2E41C2D}" dt="2024-04-09T08:11:11.665" v="107" actId="6014"/>
          <pc:sldLayoutMkLst>
            <pc:docMk/>
            <pc:sldMasterMk cId="1725282767" sldId="2147483825"/>
            <pc:sldLayoutMk cId="2005225103" sldId="2147483845"/>
          </pc:sldLayoutMkLst>
        </pc:sldLayoutChg>
        <pc:sldLayoutChg chg="mod">
          <pc:chgData name="Dufour-Merle Elodie" userId="33cbf966-c105-4222-ab0e-b20a38c70b90" providerId="ADAL" clId="{06B3C36B-39C9-4B8B-9C69-79E1E2E41C2D}" dt="2024-04-09T08:11:02.657" v="106" actId="6014"/>
          <pc:sldLayoutMkLst>
            <pc:docMk/>
            <pc:sldMasterMk cId="1725282767" sldId="2147483825"/>
            <pc:sldLayoutMk cId="1733886763" sldId="2147483866"/>
          </pc:sldLayoutMkLst>
        </pc:sldLayoutChg>
        <pc:sldLayoutChg chg="mod">
          <pc:chgData name="Dufour-Merle Elodie" userId="33cbf966-c105-4222-ab0e-b20a38c70b90" providerId="ADAL" clId="{06B3C36B-39C9-4B8B-9C69-79E1E2E41C2D}" dt="2024-04-09T08:10:03.646" v="100" actId="6014"/>
          <pc:sldLayoutMkLst>
            <pc:docMk/>
            <pc:sldMasterMk cId="1725282767" sldId="2147483825"/>
            <pc:sldLayoutMk cId="1942567067" sldId="2147483869"/>
          </pc:sldLayoutMkLst>
        </pc:sldLayoutChg>
        <pc:sldLayoutChg chg="mod">
          <pc:chgData name="Dufour-Merle Elodie" userId="33cbf966-c105-4222-ab0e-b20a38c70b90" providerId="ADAL" clId="{06B3C36B-39C9-4B8B-9C69-79E1E2E41C2D}" dt="2024-04-09T08:11:48.327" v="108" actId="6014"/>
          <pc:sldLayoutMkLst>
            <pc:docMk/>
            <pc:sldMasterMk cId="1725282767" sldId="2147483825"/>
            <pc:sldLayoutMk cId="2500234230" sldId="2147483872"/>
          </pc:sldLayoutMkLst>
        </pc:sldLayoutChg>
        <pc:sldLayoutChg chg="ord">
          <pc:chgData name="Dufour-Merle Elodie" userId="33cbf966-c105-4222-ab0e-b20a38c70b90" providerId="ADAL" clId="{06B3C36B-39C9-4B8B-9C69-79E1E2E41C2D}" dt="2024-04-09T08:07:26.988" v="98" actId="20578"/>
          <pc:sldLayoutMkLst>
            <pc:docMk/>
            <pc:sldMasterMk cId="1725282767" sldId="2147483825"/>
            <pc:sldLayoutMk cId="177046794" sldId="2147483900"/>
          </pc:sldLayoutMkLst>
        </pc:sldLayoutChg>
        <pc:sldLayoutChg chg="mod">
          <pc:chgData name="Dufour-Merle Elodie" userId="33cbf966-c105-4222-ab0e-b20a38c70b90" providerId="ADAL" clId="{06B3C36B-39C9-4B8B-9C69-79E1E2E41C2D}" dt="2024-04-09T08:10:52.318" v="105" actId="6014"/>
          <pc:sldLayoutMkLst>
            <pc:docMk/>
            <pc:sldMasterMk cId="1725282767" sldId="2147483825"/>
            <pc:sldLayoutMk cId="1165998944" sldId="2147483916"/>
          </pc:sldLayoutMkLst>
        </pc:sldLayoutChg>
        <pc:sldLayoutChg chg="mod">
          <pc:chgData name="Dufour-Merle Elodie" userId="33cbf966-c105-4222-ab0e-b20a38c70b90" providerId="ADAL" clId="{06B3C36B-39C9-4B8B-9C69-79E1E2E41C2D}" dt="2024-04-09T08:10:45.062" v="104" actId="6014"/>
          <pc:sldLayoutMkLst>
            <pc:docMk/>
            <pc:sldMasterMk cId="1725282767" sldId="2147483825"/>
            <pc:sldLayoutMk cId="1091316092" sldId="2147483917"/>
          </pc:sldLayoutMkLst>
        </pc:sldLayoutChg>
        <pc:sldLayoutChg chg="mod">
          <pc:chgData name="Dufour-Merle Elodie" userId="33cbf966-c105-4222-ab0e-b20a38c70b90" providerId="ADAL" clId="{06B3C36B-39C9-4B8B-9C69-79E1E2E41C2D}" dt="2024-04-09T08:10:40.314" v="103" actId="6014"/>
          <pc:sldLayoutMkLst>
            <pc:docMk/>
            <pc:sldMasterMk cId="1725282767" sldId="2147483825"/>
            <pc:sldLayoutMk cId="3525790214" sldId="2147483920"/>
          </pc:sldLayoutMkLst>
        </pc:sldLayoutChg>
      </pc:sldMasterChg>
    </pc:docChg>
  </pc:docChgLst>
  <pc:docChgLst>
    <pc:chgData name="Dufour-Merle Elodie" userId="33cbf966-c105-4222-ab0e-b20a38c70b90" providerId="ADAL" clId="{5BB6FC7A-B6E4-46BF-A1F5-E6A03E60AC55}"/>
    <pc:docChg chg="undo custSel delSld addSection delSection modSection">
      <pc:chgData name="Dufour-Merle Elodie" userId="33cbf966-c105-4222-ab0e-b20a38c70b90" providerId="ADAL" clId="{5BB6FC7A-B6E4-46BF-A1F5-E6A03E60AC55}" dt="2024-04-11T14:13:46.557" v="2" actId="2696"/>
      <pc:docMkLst>
        <pc:docMk/>
      </pc:docMkLst>
      <pc:sldChg chg="del">
        <pc:chgData name="Dufour-Merle Elodie" userId="33cbf966-c105-4222-ab0e-b20a38c70b90" providerId="ADAL" clId="{5BB6FC7A-B6E4-46BF-A1F5-E6A03E60AC55}" dt="2024-04-11T14:13:46.557" v="2" actId="2696"/>
        <pc:sldMkLst>
          <pc:docMk/>
          <pc:sldMk cId="142773345" sldId="565"/>
        </pc:sldMkLst>
      </pc:sldChg>
    </pc:docChg>
  </pc:docChgLst>
  <pc:docChgLst>
    <pc:chgData name="Richard Andréa" userId="0c020ef4-6355-4f15-8bfa-77700897a760" providerId="ADAL" clId="{43F294FF-A03B-4421-8AE0-C249BFB6DC13}"/>
    <pc:docChg chg="modSld">
      <pc:chgData name="Richard Andréa" userId="0c020ef4-6355-4f15-8bfa-77700897a760" providerId="ADAL" clId="{43F294FF-A03B-4421-8AE0-C249BFB6DC13}" dt="2024-04-09T11:03:44.836" v="1" actId="13926"/>
      <pc:docMkLst>
        <pc:docMk/>
      </pc:docMkLst>
      <pc:sldChg chg="modSp mod">
        <pc:chgData name="Richard Andréa" userId="0c020ef4-6355-4f15-8bfa-77700897a760" providerId="ADAL" clId="{43F294FF-A03B-4421-8AE0-C249BFB6DC13}" dt="2024-04-09T11:03:44.836" v="1" actId="13926"/>
        <pc:sldMkLst>
          <pc:docMk/>
          <pc:sldMk cId="4122154975" sldId="572"/>
        </pc:sldMkLst>
      </pc:sldChg>
    </pc:docChg>
  </pc:docChgLst>
  <pc:docChgLst>
    <pc:chgData name="Richard Andréa" userId="0c020ef4-6355-4f15-8bfa-77700897a760" providerId="ADAL" clId="{E4B42D2E-D683-4C5A-B3ED-439A8CCF92A4}"/>
    <pc:docChg chg="undo custSel addSld delSld modSld addSection modSection">
      <pc:chgData name="Richard Andréa" userId="0c020ef4-6355-4f15-8bfa-77700897a760" providerId="ADAL" clId="{E4B42D2E-D683-4C5A-B3ED-439A8CCF92A4}" dt="2025-01-30T09:32:54.004" v="1311" actId="20577"/>
      <pc:docMkLst>
        <pc:docMk/>
      </pc:docMkLst>
      <pc:sldChg chg="modNotesTx">
        <pc:chgData name="Richard Andréa" userId="0c020ef4-6355-4f15-8bfa-77700897a760" providerId="ADAL" clId="{E4B42D2E-D683-4C5A-B3ED-439A8CCF92A4}" dt="2025-01-27T09:36:06.397" v="856" actId="20577"/>
        <pc:sldMkLst>
          <pc:docMk/>
          <pc:sldMk cId="2178562168" sldId="568"/>
        </pc:sldMkLst>
      </pc:sldChg>
      <pc:sldChg chg="modNotesTx">
        <pc:chgData name="Richard Andréa" userId="0c020ef4-6355-4f15-8bfa-77700897a760" providerId="ADAL" clId="{E4B42D2E-D683-4C5A-B3ED-439A8CCF92A4}" dt="2025-01-27T09:36:33.054" v="862" actId="20577"/>
        <pc:sldMkLst>
          <pc:docMk/>
          <pc:sldMk cId="397256675" sldId="575"/>
        </pc:sldMkLst>
      </pc:sldChg>
      <pc:sldChg chg="modSp mod modNotesTx">
        <pc:chgData name="Richard Andréa" userId="0c020ef4-6355-4f15-8bfa-77700897a760" providerId="ADAL" clId="{E4B42D2E-D683-4C5A-B3ED-439A8CCF92A4}" dt="2025-01-27T09:37:09.254" v="872" actId="20577"/>
        <pc:sldMkLst>
          <pc:docMk/>
          <pc:sldMk cId="612319407" sldId="576"/>
        </pc:sldMkLst>
        <pc:spChg chg="mod">
          <ac:chgData name="Richard Andréa" userId="0c020ef4-6355-4f15-8bfa-77700897a760" providerId="ADAL" clId="{E4B42D2E-D683-4C5A-B3ED-439A8CCF92A4}" dt="2025-01-21T08:14:06.187" v="412" actId="20577"/>
          <ac:spMkLst>
            <pc:docMk/>
            <pc:sldMk cId="612319407" sldId="576"/>
            <ac:spMk id="9" creationId="{ED2CF18E-D75D-FBF4-849F-B8D477DAF70C}"/>
          </ac:spMkLst>
        </pc:spChg>
      </pc:sldChg>
      <pc:sldChg chg="modNotesTx">
        <pc:chgData name="Richard Andréa" userId="0c020ef4-6355-4f15-8bfa-77700897a760" providerId="ADAL" clId="{E4B42D2E-D683-4C5A-B3ED-439A8CCF92A4}" dt="2025-01-27T09:36:27.432" v="860" actId="20577"/>
        <pc:sldMkLst>
          <pc:docMk/>
          <pc:sldMk cId="3425300864" sldId="577"/>
        </pc:sldMkLst>
      </pc:sldChg>
      <pc:sldChg chg="modSp mod">
        <pc:chgData name="Richard Andréa" userId="0c020ef4-6355-4f15-8bfa-77700897a760" providerId="ADAL" clId="{E4B42D2E-D683-4C5A-B3ED-439A8CCF92A4}" dt="2025-01-27T09:28:58.560" v="752"/>
        <pc:sldMkLst>
          <pc:docMk/>
          <pc:sldMk cId="2559353840" sldId="592"/>
        </pc:sldMkLst>
        <pc:spChg chg="mod">
          <ac:chgData name="Richard Andréa" userId="0c020ef4-6355-4f15-8bfa-77700897a760" providerId="ADAL" clId="{E4B42D2E-D683-4C5A-B3ED-439A8CCF92A4}" dt="2025-01-27T09:28:58.560" v="752"/>
          <ac:spMkLst>
            <pc:docMk/>
            <pc:sldMk cId="2559353840" sldId="592"/>
            <ac:spMk id="2" creationId="{41D273F7-B5CC-57ED-98B7-7C602081A873}"/>
          </ac:spMkLst>
        </pc:spChg>
        <pc:spChg chg="mod">
          <ac:chgData name="Richard Andréa" userId="0c020ef4-6355-4f15-8bfa-77700897a760" providerId="ADAL" clId="{E4B42D2E-D683-4C5A-B3ED-439A8CCF92A4}" dt="2025-01-27T09:27:21.284" v="717" actId="20577"/>
          <ac:spMkLst>
            <pc:docMk/>
            <pc:sldMk cId="2559353840" sldId="592"/>
            <ac:spMk id="3" creationId="{385B3245-2A98-61AC-DBBC-9ACC02427E1B}"/>
          </ac:spMkLst>
        </pc:spChg>
      </pc:sldChg>
      <pc:sldChg chg="add del">
        <pc:chgData name="Richard Andréa" userId="0c020ef4-6355-4f15-8bfa-77700897a760" providerId="ADAL" clId="{E4B42D2E-D683-4C5A-B3ED-439A8CCF92A4}" dt="2025-01-27T09:22:01.576" v="601"/>
        <pc:sldMkLst>
          <pc:docMk/>
          <pc:sldMk cId="661895695" sldId="593"/>
        </pc:sldMkLst>
      </pc:sldChg>
      <pc:sldChg chg="modSp mod">
        <pc:chgData name="Richard Andréa" userId="0c020ef4-6355-4f15-8bfa-77700897a760" providerId="ADAL" clId="{E4B42D2E-D683-4C5A-B3ED-439A8CCF92A4}" dt="2025-01-27T09:35:23.444" v="853" actId="2165"/>
        <pc:sldMkLst>
          <pc:docMk/>
          <pc:sldMk cId="1830793571" sldId="640"/>
        </pc:sldMkLst>
        <pc:graphicFrameChg chg="mod modGraphic">
          <ac:chgData name="Richard Andréa" userId="0c020ef4-6355-4f15-8bfa-77700897a760" providerId="ADAL" clId="{E4B42D2E-D683-4C5A-B3ED-439A8CCF92A4}" dt="2025-01-27T09:35:23.444" v="853" actId="2165"/>
          <ac:graphicFrameMkLst>
            <pc:docMk/>
            <pc:sldMk cId="1830793571" sldId="640"/>
            <ac:graphicFrameMk id="5" creationId="{6576FDFD-847B-B367-1C99-51316793C543}"/>
          </ac:graphicFrameMkLst>
        </pc:graphicFrameChg>
      </pc:sldChg>
      <pc:sldChg chg="modNotesTx">
        <pc:chgData name="Richard Andréa" userId="0c020ef4-6355-4f15-8bfa-77700897a760" providerId="ADAL" clId="{E4B42D2E-D683-4C5A-B3ED-439A8CCF92A4}" dt="2025-01-27T09:36:17.140" v="858" actId="20577"/>
        <pc:sldMkLst>
          <pc:docMk/>
          <pc:sldMk cId="3842324571" sldId="642"/>
        </pc:sldMkLst>
      </pc:sldChg>
      <pc:sldChg chg="modNotesTx">
        <pc:chgData name="Richard Andréa" userId="0c020ef4-6355-4f15-8bfa-77700897a760" providerId="ADAL" clId="{E4B42D2E-D683-4C5A-B3ED-439A8CCF92A4}" dt="2025-01-27T09:36:54.455" v="869" actId="313"/>
        <pc:sldMkLst>
          <pc:docMk/>
          <pc:sldMk cId="1645195981" sldId="644"/>
        </pc:sldMkLst>
      </pc:sldChg>
      <pc:sldChg chg="modNotesTx">
        <pc:chgData name="Richard Andréa" userId="0c020ef4-6355-4f15-8bfa-77700897a760" providerId="ADAL" clId="{E4B42D2E-D683-4C5A-B3ED-439A8CCF92A4}" dt="2025-01-27T09:37:15.095" v="874" actId="20577"/>
        <pc:sldMkLst>
          <pc:docMk/>
          <pc:sldMk cId="2957454092" sldId="645"/>
        </pc:sldMkLst>
      </pc:sldChg>
      <pc:sldChg chg="modNotesTx">
        <pc:chgData name="Richard Andréa" userId="0c020ef4-6355-4f15-8bfa-77700897a760" providerId="ADAL" clId="{E4B42D2E-D683-4C5A-B3ED-439A8CCF92A4}" dt="2025-01-27T09:36:38.170" v="864" actId="20577"/>
        <pc:sldMkLst>
          <pc:docMk/>
          <pc:sldMk cId="3830847913" sldId="646"/>
        </pc:sldMkLst>
      </pc:sldChg>
      <pc:sldChg chg="modSp mod modNotes modNotesTx">
        <pc:chgData name="Richard Andréa" userId="0c020ef4-6355-4f15-8bfa-77700897a760" providerId="ADAL" clId="{E4B42D2E-D683-4C5A-B3ED-439A8CCF92A4}" dt="2025-01-27T09:41:17.537" v="1096" actId="27636"/>
        <pc:sldMkLst>
          <pc:docMk/>
          <pc:sldMk cId="1186841173" sldId="647"/>
        </pc:sldMkLst>
        <pc:spChg chg="mod">
          <ac:chgData name="Richard Andréa" userId="0c020ef4-6355-4f15-8bfa-77700897a760" providerId="ADAL" clId="{E4B42D2E-D683-4C5A-B3ED-439A8CCF92A4}" dt="2025-01-21T08:14:15.740" v="421" actId="20577"/>
          <ac:spMkLst>
            <pc:docMk/>
            <pc:sldMk cId="1186841173" sldId="647"/>
            <ac:spMk id="9" creationId="{ED2CF18E-D75D-FBF4-849F-B8D477DAF70C}"/>
          </ac:spMkLst>
        </pc:spChg>
      </pc:sldChg>
      <pc:sldChg chg="modSp mod modNotes modNotesTx">
        <pc:chgData name="Richard Andréa" userId="0c020ef4-6355-4f15-8bfa-77700897a760" providerId="ADAL" clId="{E4B42D2E-D683-4C5A-B3ED-439A8CCF92A4}" dt="2025-01-27T09:41:17.553" v="1097" actId="27636"/>
        <pc:sldMkLst>
          <pc:docMk/>
          <pc:sldMk cId="3705104861" sldId="648"/>
        </pc:sldMkLst>
        <pc:spChg chg="mod">
          <ac:chgData name="Richard Andréa" userId="0c020ef4-6355-4f15-8bfa-77700897a760" providerId="ADAL" clId="{E4B42D2E-D683-4C5A-B3ED-439A8CCF92A4}" dt="2025-01-27T09:38:10.253" v="890" actId="20577"/>
          <ac:spMkLst>
            <pc:docMk/>
            <pc:sldMk cId="3705104861" sldId="648"/>
            <ac:spMk id="10" creationId="{0D83E777-FF44-4A66-51B0-1DA05864E62C}"/>
          </ac:spMkLst>
        </pc:spChg>
      </pc:sldChg>
      <pc:sldChg chg="modNotes modNotesTx">
        <pc:chgData name="Richard Andréa" userId="0c020ef4-6355-4f15-8bfa-77700897a760" providerId="ADAL" clId="{E4B42D2E-D683-4C5A-B3ED-439A8CCF92A4}" dt="2025-01-27T09:41:17.571" v="1098" actId="27636"/>
        <pc:sldMkLst>
          <pc:docMk/>
          <pc:sldMk cId="3789159002" sldId="649"/>
        </pc:sldMkLst>
      </pc:sldChg>
      <pc:sldChg chg="modNotes modNotesTx">
        <pc:chgData name="Richard Andréa" userId="0c020ef4-6355-4f15-8bfa-77700897a760" providerId="ADAL" clId="{E4B42D2E-D683-4C5A-B3ED-439A8CCF92A4}" dt="2025-01-27T09:41:17.596" v="1099" actId="27636"/>
        <pc:sldMkLst>
          <pc:docMk/>
          <pc:sldMk cId="1368985236" sldId="650"/>
        </pc:sldMkLst>
      </pc:sldChg>
      <pc:sldChg chg="modNotes modNotesTx">
        <pc:chgData name="Richard Andréa" userId="0c020ef4-6355-4f15-8bfa-77700897a760" providerId="ADAL" clId="{E4B42D2E-D683-4C5A-B3ED-439A8CCF92A4}" dt="2025-01-27T09:41:17.609" v="1100" actId="27636"/>
        <pc:sldMkLst>
          <pc:docMk/>
          <pc:sldMk cId="1401244434" sldId="651"/>
        </pc:sldMkLst>
      </pc:sldChg>
      <pc:sldChg chg="modNotes modNotesTx">
        <pc:chgData name="Richard Andréa" userId="0c020ef4-6355-4f15-8bfa-77700897a760" providerId="ADAL" clId="{E4B42D2E-D683-4C5A-B3ED-439A8CCF92A4}" dt="2025-01-27T09:41:17.625" v="1101" actId="27636"/>
        <pc:sldMkLst>
          <pc:docMk/>
          <pc:sldMk cId="2064867740" sldId="652"/>
        </pc:sldMkLst>
      </pc:sldChg>
      <pc:sldChg chg="modNotes modNotesTx">
        <pc:chgData name="Richard Andréa" userId="0c020ef4-6355-4f15-8bfa-77700897a760" providerId="ADAL" clId="{E4B42D2E-D683-4C5A-B3ED-439A8CCF92A4}" dt="2025-01-30T09:32:41.905" v="1302" actId="20577"/>
        <pc:sldMkLst>
          <pc:docMk/>
          <pc:sldMk cId="667761564" sldId="653"/>
        </pc:sldMkLst>
      </pc:sldChg>
      <pc:sldChg chg="modNotes modNotesTx">
        <pc:chgData name="Richard Andréa" userId="0c020ef4-6355-4f15-8bfa-77700897a760" providerId="ADAL" clId="{E4B42D2E-D683-4C5A-B3ED-439A8CCF92A4}" dt="2025-01-30T09:32:54.004" v="1311" actId="20577"/>
        <pc:sldMkLst>
          <pc:docMk/>
          <pc:sldMk cId="4201722284" sldId="654"/>
        </pc:sldMkLst>
      </pc:sldChg>
      <pc:sldChg chg="modNotesTx">
        <pc:chgData name="Richard Andréa" userId="0c020ef4-6355-4f15-8bfa-77700897a760" providerId="ADAL" clId="{E4B42D2E-D683-4C5A-B3ED-439A8CCF92A4}" dt="2025-01-27T09:37:03.682" v="871" actId="20577"/>
        <pc:sldMkLst>
          <pc:docMk/>
          <pc:sldMk cId="415107893" sldId="655"/>
        </pc:sldMkLst>
      </pc:sldChg>
      <pc:sldChg chg="modSp mod modNotes modNotesTx">
        <pc:chgData name="Richard Andréa" userId="0c020ef4-6355-4f15-8bfa-77700897a760" providerId="ADAL" clId="{E4B42D2E-D683-4C5A-B3ED-439A8CCF92A4}" dt="2025-01-27T09:41:33.974" v="1110" actId="20577"/>
        <pc:sldMkLst>
          <pc:docMk/>
          <pc:sldMk cId="4131190925" sldId="656"/>
        </pc:sldMkLst>
        <pc:spChg chg="mod">
          <ac:chgData name="Richard Andréa" userId="0c020ef4-6355-4f15-8bfa-77700897a760" providerId="ADAL" clId="{E4B42D2E-D683-4C5A-B3ED-439A8CCF92A4}" dt="2025-01-27T09:23:52.683" v="649" actId="20577"/>
          <ac:spMkLst>
            <pc:docMk/>
            <pc:sldMk cId="4131190925" sldId="656"/>
            <ac:spMk id="2" creationId="{41D273F7-B5CC-57ED-98B7-7C602081A873}"/>
          </ac:spMkLst>
        </pc:spChg>
        <pc:spChg chg="mod">
          <ac:chgData name="Richard Andréa" userId="0c020ef4-6355-4f15-8bfa-77700897a760" providerId="ADAL" clId="{E4B42D2E-D683-4C5A-B3ED-439A8CCF92A4}" dt="2025-01-27T09:24:00.361" v="654" actId="20577"/>
          <ac:spMkLst>
            <pc:docMk/>
            <pc:sldMk cId="4131190925" sldId="656"/>
            <ac:spMk id="3" creationId="{385B3245-2A98-61AC-DBBC-9ACC02427E1B}"/>
          </ac:spMkLst>
        </pc:spChg>
        <pc:spChg chg="mod">
          <ac:chgData name="Richard Andréa" userId="0c020ef4-6355-4f15-8bfa-77700897a760" providerId="ADAL" clId="{E4B42D2E-D683-4C5A-B3ED-439A8CCF92A4}" dt="2025-01-27T09:20:51.952" v="596" actId="20577"/>
          <ac:spMkLst>
            <pc:docMk/>
            <pc:sldMk cId="4131190925" sldId="656"/>
            <ac:spMk id="4" creationId="{92AA9E7B-2AAA-4B5D-FA12-3CA366B8AE01}"/>
          </ac:spMkLst>
        </pc:spChg>
        <pc:graphicFrameChg chg="modGraphic">
          <ac:chgData name="Richard Andréa" userId="0c020ef4-6355-4f15-8bfa-77700897a760" providerId="ADAL" clId="{E4B42D2E-D683-4C5A-B3ED-439A8CCF92A4}" dt="2025-01-27T09:19:44.525" v="528" actId="20577"/>
          <ac:graphicFrameMkLst>
            <pc:docMk/>
            <pc:sldMk cId="4131190925" sldId="656"/>
            <ac:graphicFrameMk id="5" creationId="{0108D227-5BEB-F58E-9597-B2BE21DD10EC}"/>
          </ac:graphicFrameMkLst>
        </pc:graphicFrameChg>
      </pc:sldChg>
      <pc:sldChg chg="addSp delSp modSp add mod modNotes modNotesTx">
        <pc:chgData name="Richard Andréa" userId="0c020ef4-6355-4f15-8bfa-77700897a760" providerId="ADAL" clId="{E4B42D2E-D683-4C5A-B3ED-439A8CCF92A4}" dt="2025-01-27T09:43:02.231" v="1210" actId="20577"/>
        <pc:sldMkLst>
          <pc:docMk/>
          <pc:sldMk cId="4038406891" sldId="657"/>
        </pc:sldMkLst>
        <pc:spChg chg="mod">
          <ac:chgData name="Richard Andréa" userId="0c020ef4-6355-4f15-8bfa-77700897a760" providerId="ADAL" clId="{E4B42D2E-D683-4C5A-B3ED-439A8CCF92A4}" dt="2025-01-27T09:25:54.730" v="705" actId="20577"/>
          <ac:spMkLst>
            <pc:docMk/>
            <pc:sldMk cId="4038406891" sldId="657"/>
            <ac:spMk id="2" creationId="{862E266F-9C95-5964-EDC9-A73DCCD2A3D2}"/>
          </ac:spMkLst>
        </pc:spChg>
        <pc:spChg chg="mod">
          <ac:chgData name="Richard Andréa" userId="0c020ef4-6355-4f15-8bfa-77700897a760" providerId="ADAL" clId="{E4B42D2E-D683-4C5A-B3ED-439A8CCF92A4}" dt="2025-01-10T10:56:12.488" v="48" actId="20577"/>
          <ac:spMkLst>
            <pc:docMk/>
            <pc:sldMk cId="4038406891" sldId="657"/>
            <ac:spMk id="3" creationId="{CB343D20-DB69-48AB-B71F-64CCE20752E3}"/>
          </ac:spMkLst>
        </pc:spChg>
        <pc:spChg chg="mod">
          <ac:chgData name="Richard Andréa" userId="0c020ef4-6355-4f15-8bfa-77700897a760" providerId="ADAL" clId="{E4B42D2E-D683-4C5A-B3ED-439A8CCF92A4}" dt="2025-01-10T11:08:20.979" v="403" actId="20577"/>
          <ac:spMkLst>
            <pc:docMk/>
            <pc:sldMk cId="4038406891" sldId="657"/>
            <ac:spMk id="4" creationId="{7DD49343-9644-D2B9-49FE-B076E8D87699}"/>
          </ac:spMkLst>
        </pc:spChg>
        <pc:spChg chg="add mod">
          <ac:chgData name="Richard Andréa" userId="0c020ef4-6355-4f15-8bfa-77700897a760" providerId="ADAL" clId="{E4B42D2E-D683-4C5A-B3ED-439A8CCF92A4}" dt="2025-01-10T11:07:39.080" v="304" actId="1076"/>
          <ac:spMkLst>
            <pc:docMk/>
            <pc:sldMk cId="4038406891" sldId="657"/>
            <ac:spMk id="7" creationId="{0AAAF1C4-A153-5EDD-6F4C-920AE23DD971}"/>
          </ac:spMkLst>
        </pc:spChg>
        <pc:spChg chg="add mod">
          <ac:chgData name="Richard Andréa" userId="0c020ef4-6355-4f15-8bfa-77700897a760" providerId="ADAL" clId="{E4B42D2E-D683-4C5A-B3ED-439A8CCF92A4}" dt="2025-01-10T11:01:01.425" v="130" actId="1076"/>
          <ac:spMkLst>
            <pc:docMk/>
            <pc:sldMk cId="4038406891" sldId="657"/>
            <ac:spMk id="8" creationId="{7ED8FFCB-04EB-04F7-2032-EF616A9FF79C}"/>
          </ac:spMkLst>
        </pc:spChg>
        <pc:graphicFrameChg chg="add mod modGraphic">
          <ac:chgData name="Richard Andréa" userId="0c020ef4-6355-4f15-8bfa-77700897a760" providerId="ADAL" clId="{E4B42D2E-D683-4C5A-B3ED-439A8CCF92A4}" dt="2025-01-21T08:14:46.457" v="423" actId="20577"/>
          <ac:graphicFrameMkLst>
            <pc:docMk/>
            <pc:sldMk cId="4038406891" sldId="657"/>
            <ac:graphicFrameMk id="6" creationId="{CBC1D40D-F6AC-AD27-91C9-671578C7CF5E}"/>
          </ac:graphicFrameMkLst>
        </pc:graphicFrameChg>
      </pc:sldChg>
      <pc:sldChg chg="addSp delSp modSp add mod setBg modNotes modNotesTx">
        <pc:chgData name="Richard Andréa" userId="0c020ef4-6355-4f15-8bfa-77700897a760" providerId="ADAL" clId="{E4B42D2E-D683-4C5A-B3ED-439A8CCF92A4}" dt="2025-01-27T09:55:56.741" v="1292"/>
        <pc:sldMkLst>
          <pc:docMk/>
          <pc:sldMk cId="1914486545" sldId="658"/>
        </pc:sldMkLst>
        <pc:spChg chg="mod">
          <ac:chgData name="Richard Andréa" userId="0c020ef4-6355-4f15-8bfa-77700897a760" providerId="ADAL" clId="{E4B42D2E-D683-4C5A-B3ED-439A8CCF92A4}" dt="2025-01-27T09:25:45.432" v="695" actId="20577"/>
          <ac:spMkLst>
            <pc:docMk/>
            <pc:sldMk cId="1914486545" sldId="658"/>
            <ac:spMk id="2" creationId="{5BF641CE-CC06-48C1-4369-3D9C6F76A2C0}"/>
          </ac:spMkLst>
        </pc:spChg>
        <pc:spChg chg="mod">
          <ac:chgData name="Richard Andréa" userId="0c020ef4-6355-4f15-8bfa-77700897a760" providerId="ADAL" clId="{E4B42D2E-D683-4C5A-B3ED-439A8CCF92A4}" dt="2025-01-27T09:24:09.125" v="657" actId="20577"/>
          <ac:spMkLst>
            <pc:docMk/>
            <pc:sldMk cId="1914486545" sldId="658"/>
            <ac:spMk id="3" creationId="{0BC3BD0F-C6D8-4336-2D72-FE1173C3CF82}"/>
          </ac:spMkLst>
        </pc:spChg>
        <pc:spChg chg="mod">
          <ac:chgData name="Richard Andréa" userId="0c020ef4-6355-4f15-8bfa-77700897a760" providerId="ADAL" clId="{E4B42D2E-D683-4C5A-B3ED-439A8CCF92A4}" dt="2025-01-27T09:21:04.224" v="598" actId="20577"/>
          <ac:spMkLst>
            <pc:docMk/>
            <pc:sldMk cId="1914486545" sldId="658"/>
            <ac:spMk id="4" creationId="{3740EEAF-0B05-D995-DF30-3B91521247F4}"/>
          </ac:spMkLst>
        </pc:spChg>
        <pc:spChg chg="add mod">
          <ac:chgData name="Richard Andréa" userId="0c020ef4-6355-4f15-8bfa-77700897a760" providerId="ADAL" clId="{E4B42D2E-D683-4C5A-B3ED-439A8CCF92A4}" dt="2025-01-27T09:55:42.558" v="1291"/>
          <ac:spMkLst>
            <pc:docMk/>
            <pc:sldMk cId="1914486545" sldId="658"/>
            <ac:spMk id="6" creationId="{D8D09377-55F6-5BC3-C12A-D29DBE19D7C6}"/>
          </ac:spMkLst>
        </pc:spChg>
      </pc:sldChg>
      <pc:sldChg chg="modSp add mod modNotes modNotesTx">
        <pc:chgData name="Richard Andréa" userId="0c020ef4-6355-4f15-8bfa-77700897a760" providerId="ADAL" clId="{E4B42D2E-D683-4C5A-B3ED-439A8CCF92A4}" dt="2025-01-27T09:55:56.796" v="1293" actId="27636"/>
        <pc:sldMkLst>
          <pc:docMk/>
          <pc:sldMk cId="3356063943" sldId="659"/>
        </pc:sldMkLst>
        <pc:spChg chg="mod">
          <ac:chgData name="Richard Andréa" userId="0c020ef4-6355-4f15-8bfa-77700897a760" providerId="ADAL" clId="{E4B42D2E-D683-4C5A-B3ED-439A8CCF92A4}" dt="2025-01-27T09:25:40.912" v="693" actId="20577"/>
          <ac:spMkLst>
            <pc:docMk/>
            <pc:sldMk cId="3356063943" sldId="659"/>
            <ac:spMk id="2" creationId="{081D45F9-53ED-244E-1C9E-CD318615BB93}"/>
          </ac:spMkLst>
        </pc:spChg>
        <pc:spChg chg="mod">
          <ac:chgData name="Richard Andréa" userId="0c020ef4-6355-4f15-8bfa-77700897a760" providerId="ADAL" clId="{E4B42D2E-D683-4C5A-B3ED-439A8CCF92A4}" dt="2025-01-27T09:25:01.654" v="689" actId="113"/>
          <ac:spMkLst>
            <pc:docMk/>
            <pc:sldMk cId="3356063943" sldId="659"/>
            <ac:spMk id="3" creationId="{D0C64B15-59A1-F674-1123-5E8EE65CD893}"/>
          </ac:spMkLst>
        </pc:spChg>
        <pc:spChg chg="mod">
          <ac:chgData name="Richard Andréa" userId="0c020ef4-6355-4f15-8bfa-77700897a760" providerId="ADAL" clId="{E4B42D2E-D683-4C5A-B3ED-439A8CCF92A4}" dt="2025-01-27T09:42:32.846" v="1202" actId="20577"/>
          <ac:spMkLst>
            <pc:docMk/>
            <pc:sldMk cId="3356063943" sldId="659"/>
            <ac:spMk id="4" creationId="{A1BA124B-A343-A145-4A7C-25E84F257565}"/>
          </ac:spMkLst>
        </pc:spChg>
      </pc:sldChg>
      <pc:sldChg chg="modSp add mod modNotes">
        <pc:chgData name="Richard Andréa" userId="0c020ef4-6355-4f15-8bfa-77700897a760" providerId="ADAL" clId="{E4B42D2E-D683-4C5A-B3ED-439A8CCF92A4}" dt="2025-01-27T09:29:03.201" v="753"/>
        <pc:sldMkLst>
          <pc:docMk/>
          <pc:sldMk cId="3696752925" sldId="660"/>
        </pc:sldMkLst>
        <pc:spChg chg="mod">
          <ac:chgData name="Richard Andréa" userId="0c020ef4-6355-4f15-8bfa-77700897a760" providerId="ADAL" clId="{E4B42D2E-D683-4C5A-B3ED-439A8CCF92A4}" dt="2025-01-27T09:29:03.201" v="753"/>
          <ac:spMkLst>
            <pc:docMk/>
            <pc:sldMk cId="3696752925" sldId="660"/>
            <ac:spMk id="2" creationId="{4DECB010-F92F-FEE7-4143-AAC32113A26D}"/>
          </ac:spMkLst>
        </pc:spChg>
        <pc:spChg chg="mod">
          <ac:chgData name="Richard Andréa" userId="0c020ef4-6355-4f15-8bfa-77700897a760" providerId="ADAL" clId="{E4B42D2E-D683-4C5A-B3ED-439A8CCF92A4}" dt="2025-01-27T09:27:45.762" v="735" actId="20577"/>
          <ac:spMkLst>
            <pc:docMk/>
            <pc:sldMk cId="3696752925" sldId="660"/>
            <ac:spMk id="3" creationId="{14EB5D51-356C-5251-653A-D15D2D3453B6}"/>
          </ac:spMkLst>
        </pc:spChg>
      </pc:sldChg>
      <pc:sldChg chg="addSp delSp modSp add del mod modNotesTx">
        <pc:chgData name="Richard Andréa" userId="0c020ef4-6355-4f15-8bfa-77700897a760" providerId="ADAL" clId="{E4B42D2E-D683-4C5A-B3ED-439A8CCF92A4}" dt="2025-01-27T09:43:24.520" v="1211" actId="2696"/>
        <pc:sldMkLst>
          <pc:docMk/>
          <pc:sldMk cId="536756116" sldId="661"/>
        </pc:sldMkLst>
      </pc:sldChg>
      <pc:sldChg chg="delSp modSp add mod">
        <pc:chgData name="Richard Andréa" userId="0c020ef4-6355-4f15-8bfa-77700897a760" providerId="ADAL" clId="{E4B42D2E-D683-4C5A-B3ED-439A8CCF92A4}" dt="2025-01-27T09:33:04.354" v="820"/>
        <pc:sldMkLst>
          <pc:docMk/>
          <pc:sldMk cId="2178991314" sldId="662"/>
        </pc:sldMkLst>
        <pc:spChg chg="mod">
          <ac:chgData name="Richard Andréa" userId="0c020ef4-6355-4f15-8bfa-77700897a760" providerId="ADAL" clId="{E4B42D2E-D683-4C5A-B3ED-439A8CCF92A4}" dt="2025-01-27T09:32:19.403" v="816" actId="20577"/>
          <ac:spMkLst>
            <pc:docMk/>
            <pc:sldMk cId="2178991314" sldId="662"/>
            <ac:spMk id="3" creationId="{DB746CC3-44C3-56E1-E647-AC52FBF8C078}"/>
          </ac:spMkLst>
        </pc:spChg>
        <pc:spChg chg="mod">
          <ac:chgData name="Richard Andréa" userId="0c020ef4-6355-4f15-8bfa-77700897a760" providerId="ADAL" clId="{E4B42D2E-D683-4C5A-B3ED-439A8CCF92A4}" dt="2025-01-27T09:33:04.354" v="820"/>
          <ac:spMkLst>
            <pc:docMk/>
            <pc:sldMk cId="2178991314" sldId="662"/>
            <ac:spMk id="5" creationId="{B9AE52F5-670A-1577-7CE3-E4A9259286B5}"/>
          </ac:spMkLst>
        </pc:spChg>
      </pc:sldChg>
      <pc:sldChg chg="modSp add mod">
        <pc:chgData name="Richard Andréa" userId="0c020ef4-6355-4f15-8bfa-77700897a760" providerId="ADAL" clId="{E4B42D2E-D683-4C5A-B3ED-439A8CCF92A4}" dt="2025-01-27T09:43:35.576" v="1212" actId="2165"/>
        <pc:sldMkLst>
          <pc:docMk/>
          <pc:sldMk cId="2751086454" sldId="663"/>
        </pc:sldMkLst>
        <pc:graphicFrameChg chg="mod modGraphic">
          <ac:chgData name="Richard Andréa" userId="0c020ef4-6355-4f15-8bfa-77700897a760" providerId="ADAL" clId="{E4B42D2E-D683-4C5A-B3ED-439A8CCF92A4}" dt="2025-01-27T09:43:35.576" v="1212" actId="2165"/>
          <ac:graphicFrameMkLst>
            <pc:docMk/>
            <pc:sldMk cId="2751086454" sldId="663"/>
            <ac:graphicFrameMk id="5" creationId="{ED954D19-FDAF-4D46-92DC-AA517355DF17}"/>
          </ac:graphicFrameMkLst>
        </pc:graphicFrameChg>
      </pc:sldChg>
    </pc:docChg>
  </pc:docChgLst>
  <pc:docChgLst>
    <pc:chgData name="Dufour-Merle Elodie" userId="33cbf966-c105-4222-ab0e-b20a38c70b90" providerId="ADAL" clId="{D933DABF-5863-47D9-B112-BD188F99BCE4}"/>
    <pc:docChg chg="undo redo custSel addSld delSld modSld sldOrd modMainMaster addSection delSection modSection">
      <pc:chgData name="Dufour-Merle Elodie" userId="33cbf966-c105-4222-ab0e-b20a38c70b90" providerId="ADAL" clId="{D933DABF-5863-47D9-B112-BD188F99BCE4}" dt="2024-04-08T13:15:30.380" v="2694"/>
      <pc:docMkLst>
        <pc:docMk/>
      </pc:docMkLst>
      <pc:sldChg chg="addSp delSp modSp mod ord">
        <pc:chgData name="Dufour-Merle Elodie" userId="33cbf966-c105-4222-ab0e-b20a38c70b90" providerId="ADAL" clId="{D933DABF-5863-47D9-B112-BD188F99BCE4}" dt="2024-04-05T21:11:53.186" v="1676" actId="33553"/>
        <pc:sldMkLst>
          <pc:docMk/>
          <pc:sldMk cId="2892807621" sldId="546"/>
        </pc:sldMkLst>
      </pc:sldChg>
      <pc:sldChg chg="addSp modSp mod">
        <pc:chgData name="Dufour-Merle Elodie" userId="33cbf966-c105-4222-ab0e-b20a38c70b90" providerId="ADAL" clId="{D933DABF-5863-47D9-B112-BD188F99BCE4}" dt="2024-04-08T08:03:33.222" v="1822" actId="20577"/>
        <pc:sldMkLst>
          <pc:docMk/>
          <pc:sldMk cId="142773345" sldId="565"/>
        </pc:sldMkLst>
      </pc:sldChg>
      <pc:sldChg chg="modSp mod">
        <pc:chgData name="Dufour-Merle Elodie" userId="33cbf966-c105-4222-ab0e-b20a38c70b90" providerId="ADAL" clId="{D933DABF-5863-47D9-B112-BD188F99BCE4}" dt="2024-04-05T21:02:39.085" v="1609" actId="120"/>
        <pc:sldMkLst>
          <pc:docMk/>
          <pc:sldMk cId="2150401514" sldId="567"/>
        </pc:sldMkLst>
      </pc:sldChg>
      <pc:sldChg chg="addSp delSp modSp mod">
        <pc:chgData name="Dufour-Merle Elodie" userId="33cbf966-c105-4222-ab0e-b20a38c70b90" providerId="ADAL" clId="{D933DABF-5863-47D9-B112-BD188F99BCE4}" dt="2024-04-05T21:02:34.762" v="1608" actId="14100"/>
        <pc:sldMkLst>
          <pc:docMk/>
          <pc:sldMk cId="2178562168" sldId="568"/>
        </pc:sldMkLst>
      </pc:sldChg>
      <pc:sldChg chg="modSp mod">
        <pc:chgData name="Dufour-Merle Elodie" userId="33cbf966-c105-4222-ab0e-b20a38c70b90" providerId="ADAL" clId="{D933DABF-5863-47D9-B112-BD188F99BCE4}" dt="2024-04-05T21:02:58.813" v="1610" actId="33553"/>
        <pc:sldMkLst>
          <pc:docMk/>
          <pc:sldMk cId="2706867011" sldId="569"/>
        </pc:sldMkLst>
      </pc:sldChg>
      <pc:sldChg chg="modSp mod">
        <pc:chgData name="Dufour-Merle Elodie" userId="33cbf966-c105-4222-ab0e-b20a38c70b90" providerId="ADAL" clId="{D933DABF-5863-47D9-B112-BD188F99BCE4}" dt="2024-04-05T21:03:38.728" v="1611" actId="33553"/>
        <pc:sldMkLst>
          <pc:docMk/>
          <pc:sldMk cId="2850028785" sldId="570"/>
        </pc:sldMkLst>
      </pc:sldChg>
      <pc:sldChg chg="modSp mod">
        <pc:chgData name="Dufour-Merle Elodie" userId="33cbf966-c105-4222-ab0e-b20a38c70b90" providerId="ADAL" clId="{D933DABF-5863-47D9-B112-BD188F99BCE4}" dt="2024-04-05T21:12:23.442" v="1677" actId="33553"/>
        <pc:sldMkLst>
          <pc:docMk/>
          <pc:sldMk cId="1233940349" sldId="572"/>
        </pc:sldMkLst>
      </pc:sldChg>
      <pc:sldChg chg="addSp delSp modSp mod chgLayout">
        <pc:chgData name="Dufour-Merle Elodie" userId="33cbf966-c105-4222-ab0e-b20a38c70b90" providerId="ADAL" clId="{D933DABF-5863-47D9-B112-BD188F99BCE4}" dt="2024-04-08T08:28:04.276" v="2366"/>
        <pc:sldMkLst>
          <pc:docMk/>
          <pc:sldMk cId="3971834781" sldId="573"/>
        </pc:sldMkLst>
      </pc:sldChg>
      <pc:sldChg chg="addSp delSp modSp mod">
        <pc:chgData name="Dufour-Merle Elodie" userId="33cbf966-c105-4222-ab0e-b20a38c70b90" providerId="ADAL" clId="{D933DABF-5863-47D9-B112-BD188F99BCE4}" dt="2024-04-05T21:07:21.062" v="1637" actId="33553"/>
        <pc:sldMkLst>
          <pc:docMk/>
          <pc:sldMk cId="2317641030" sldId="575"/>
        </pc:sldMkLst>
      </pc:sldChg>
      <pc:sldChg chg="addSp delSp modSp mod chgLayout">
        <pc:chgData name="Dufour-Merle Elodie" userId="33cbf966-c105-4222-ab0e-b20a38c70b90" providerId="ADAL" clId="{D933DABF-5863-47D9-B112-BD188F99BCE4}" dt="2024-04-08T08:28:01.281" v="2364"/>
        <pc:sldMkLst>
          <pc:docMk/>
          <pc:sldMk cId="732752913" sldId="577"/>
        </pc:sldMkLst>
      </pc:sldChg>
      <pc:sldChg chg="addSp delSp modSp mod chgLayout">
        <pc:chgData name="Dufour-Merle Elodie" userId="33cbf966-c105-4222-ab0e-b20a38c70b90" providerId="ADAL" clId="{D933DABF-5863-47D9-B112-BD188F99BCE4}" dt="2024-04-08T08:27:57.967" v="2362"/>
        <pc:sldMkLst>
          <pc:docMk/>
          <pc:sldMk cId="735306971" sldId="578"/>
        </pc:sldMkLst>
      </pc:sldChg>
      <pc:sldChg chg="addSp delSp modSp mod">
        <pc:chgData name="Dufour-Merle Elodie" userId="33cbf966-c105-4222-ab0e-b20a38c70b90" providerId="ADAL" clId="{D933DABF-5863-47D9-B112-BD188F99BCE4}" dt="2024-04-08T08:27:54.138" v="2360" actId="1076"/>
        <pc:sldMkLst>
          <pc:docMk/>
          <pc:sldMk cId="1291488442" sldId="580"/>
        </pc:sldMkLst>
      </pc:sldChg>
      <pc:sldChg chg="addSp delSp modSp mod">
        <pc:chgData name="Dufour-Merle Elodie" userId="33cbf966-c105-4222-ab0e-b20a38c70b90" providerId="ADAL" clId="{D933DABF-5863-47D9-B112-BD188F99BCE4}" dt="2024-04-08T08:28:10.221" v="2368"/>
        <pc:sldMkLst>
          <pc:docMk/>
          <pc:sldMk cId="2318582174" sldId="581"/>
        </pc:sldMkLst>
      </pc:sldChg>
      <pc:sldChg chg="addSp delSp modSp mod chgLayout">
        <pc:chgData name="Dufour-Merle Elodie" userId="33cbf966-c105-4222-ab0e-b20a38c70b90" providerId="ADAL" clId="{D933DABF-5863-47D9-B112-BD188F99BCE4}" dt="2024-04-05T20:40:09.908" v="1299"/>
        <pc:sldMkLst>
          <pc:docMk/>
          <pc:sldMk cId="4133164233" sldId="582"/>
        </pc:sldMkLst>
      </pc:sldChg>
      <pc:sldChg chg="modSp mod chgLayout">
        <pc:chgData name="Dufour-Merle Elodie" userId="33cbf966-c105-4222-ab0e-b20a38c70b90" providerId="ADAL" clId="{D933DABF-5863-47D9-B112-BD188F99BCE4}" dt="2024-04-05T21:06:53.637" v="1632" actId="1076"/>
        <pc:sldMkLst>
          <pc:docMk/>
          <pc:sldMk cId="2712831718" sldId="584"/>
        </pc:sldMkLst>
      </pc:sldChg>
      <pc:sldChg chg="addSp delSp modSp mod chgLayout">
        <pc:chgData name="Dufour-Merle Elodie" userId="33cbf966-c105-4222-ab0e-b20a38c70b90" providerId="ADAL" clId="{D933DABF-5863-47D9-B112-BD188F99BCE4}" dt="2024-04-05T20:40:32.791" v="1303"/>
        <pc:sldMkLst>
          <pc:docMk/>
          <pc:sldMk cId="2125781527" sldId="585"/>
        </pc:sldMkLst>
      </pc:sldChg>
      <pc:sldChg chg="addSp delSp modSp mod chgLayout">
        <pc:chgData name="Dufour-Merle Elodie" userId="33cbf966-c105-4222-ab0e-b20a38c70b90" providerId="ADAL" clId="{D933DABF-5863-47D9-B112-BD188F99BCE4}" dt="2024-04-05T20:40:47.597" v="1307" actId="20577"/>
        <pc:sldMkLst>
          <pc:docMk/>
          <pc:sldMk cId="395817659" sldId="586"/>
        </pc:sldMkLst>
      </pc:sldChg>
      <pc:sldChg chg="addSp delSp modSp mod chgLayout">
        <pc:chgData name="Dufour-Merle Elodie" userId="33cbf966-c105-4222-ab0e-b20a38c70b90" providerId="ADAL" clId="{D933DABF-5863-47D9-B112-BD188F99BCE4}" dt="2024-04-05T20:41:10.085" v="1314" actId="20577"/>
        <pc:sldMkLst>
          <pc:docMk/>
          <pc:sldMk cId="352093251" sldId="587"/>
        </pc:sldMkLst>
      </pc:sldChg>
      <pc:sldChg chg="addSp delSp modSp mod chgLayout">
        <pc:chgData name="Dufour-Merle Elodie" userId="33cbf966-c105-4222-ab0e-b20a38c70b90" providerId="ADAL" clId="{D933DABF-5863-47D9-B112-BD188F99BCE4}" dt="2024-04-05T20:41:29.159" v="1320" actId="20577"/>
        <pc:sldMkLst>
          <pc:docMk/>
          <pc:sldMk cId="2363734749" sldId="588"/>
        </pc:sldMkLst>
      </pc:sldChg>
      <pc:sldChg chg="addSp delSp modSp mod">
        <pc:chgData name="Dufour-Merle Elodie" userId="33cbf966-c105-4222-ab0e-b20a38c70b90" providerId="ADAL" clId="{D933DABF-5863-47D9-B112-BD188F99BCE4}" dt="2024-04-05T21:07:57.451" v="1646" actId="33553"/>
        <pc:sldMkLst>
          <pc:docMk/>
          <pc:sldMk cId="2702533627" sldId="589"/>
        </pc:sldMkLst>
      </pc:sldChg>
      <pc:sldChg chg="addSp delSp modSp mod chgLayout">
        <pc:chgData name="Dufour-Merle Elodie" userId="33cbf966-c105-4222-ab0e-b20a38c70b90" providerId="ADAL" clId="{D933DABF-5863-47D9-B112-BD188F99BCE4}" dt="2024-04-05T20:46:53.517" v="1394" actId="20577"/>
        <pc:sldMkLst>
          <pc:docMk/>
          <pc:sldMk cId="3924578061" sldId="590"/>
        </pc:sldMkLst>
      </pc:sldChg>
      <pc:sldChg chg="addSp delSp modSp mod">
        <pc:chgData name="Dufour-Merle Elodie" userId="33cbf966-c105-4222-ab0e-b20a38c70b90" providerId="ADAL" clId="{D933DABF-5863-47D9-B112-BD188F99BCE4}" dt="2024-04-05T20:46:59.485" v="1396"/>
        <pc:sldMkLst>
          <pc:docMk/>
          <pc:sldMk cId="1770680930" sldId="591"/>
        </pc:sldMkLst>
      </pc:sldChg>
      <pc:sldChg chg="addSp delSp modSp mod">
        <pc:chgData name="Dufour-Merle Elodie" userId="33cbf966-c105-4222-ab0e-b20a38c70b90" providerId="ADAL" clId="{D933DABF-5863-47D9-B112-BD188F99BCE4}" dt="2024-04-05T21:13:26.699" v="1684" actId="33553"/>
        <pc:sldMkLst>
          <pc:docMk/>
          <pc:sldMk cId="1861012447" sldId="592"/>
        </pc:sldMkLst>
      </pc:sldChg>
      <pc:sldChg chg="modSp mod">
        <pc:chgData name="Dufour-Merle Elodie" userId="33cbf966-c105-4222-ab0e-b20a38c70b90" providerId="ADAL" clId="{D933DABF-5863-47D9-B112-BD188F99BCE4}" dt="2024-04-05T21:12:34.334" v="1679" actId="33553"/>
        <pc:sldMkLst>
          <pc:docMk/>
          <pc:sldMk cId="661895695" sldId="593"/>
        </pc:sldMkLst>
      </pc:sldChg>
      <pc:sldChg chg="addSp delSp modSp mod modClrScheme chgLayout">
        <pc:chgData name="Dufour-Merle Elodie" userId="33cbf966-c105-4222-ab0e-b20a38c70b90" providerId="ADAL" clId="{D933DABF-5863-47D9-B112-BD188F99BCE4}" dt="2024-04-05T21:13:57.758" v="1686" actId="20577"/>
        <pc:sldMkLst>
          <pc:docMk/>
          <pc:sldMk cId="1379490789" sldId="594"/>
        </pc:sldMkLst>
      </pc:sldChg>
      <pc:sldChg chg="addSp delSp modSp mod chgLayout">
        <pc:chgData name="Dufour-Merle Elodie" userId="33cbf966-c105-4222-ab0e-b20a38c70b90" providerId="ADAL" clId="{D933DABF-5863-47D9-B112-BD188F99BCE4}" dt="2024-04-08T09:44:57.371" v="2610" actId="1076"/>
        <pc:sldMkLst>
          <pc:docMk/>
          <pc:sldMk cId="3509662498" sldId="595"/>
        </pc:sldMkLst>
      </pc:sldChg>
      <pc:sldChg chg="addSp delSp modSp mod">
        <pc:chgData name="Dufour-Merle Elodie" userId="33cbf966-c105-4222-ab0e-b20a38c70b90" providerId="ADAL" clId="{D933DABF-5863-47D9-B112-BD188F99BCE4}" dt="2024-04-05T20:47:21.781" v="1402"/>
        <pc:sldMkLst>
          <pc:docMk/>
          <pc:sldMk cId="1489825431" sldId="596"/>
        </pc:sldMkLst>
      </pc:sldChg>
      <pc:sldChg chg="addSp delSp modSp mod">
        <pc:chgData name="Dufour-Merle Elodie" userId="33cbf966-c105-4222-ab0e-b20a38c70b90" providerId="ADAL" clId="{D933DABF-5863-47D9-B112-BD188F99BCE4}" dt="2024-04-05T20:47:45.480" v="1408"/>
        <pc:sldMkLst>
          <pc:docMk/>
          <pc:sldMk cId="911069143" sldId="599"/>
        </pc:sldMkLst>
      </pc:sldChg>
      <pc:sldChg chg="addSp delSp modSp mod chgLayout">
        <pc:chgData name="Dufour-Merle Elodie" userId="33cbf966-c105-4222-ab0e-b20a38c70b90" providerId="ADAL" clId="{D933DABF-5863-47D9-B112-BD188F99BCE4}" dt="2024-04-08T10:40:10.537" v="2657" actId="1076"/>
        <pc:sldMkLst>
          <pc:docMk/>
          <pc:sldMk cId="1319414957" sldId="600"/>
        </pc:sldMkLst>
      </pc:sldChg>
      <pc:sldChg chg="addSp delSp modSp mod chgLayout">
        <pc:chgData name="Dufour-Merle Elodie" userId="33cbf966-c105-4222-ab0e-b20a38c70b90" providerId="ADAL" clId="{D933DABF-5863-47D9-B112-BD188F99BCE4}" dt="2024-04-08T09:53:46.969" v="2639" actId="1076"/>
        <pc:sldMkLst>
          <pc:docMk/>
          <pc:sldMk cId="1428966741" sldId="601"/>
        </pc:sldMkLst>
      </pc:sldChg>
      <pc:sldChg chg="addSp delSp modSp mod">
        <pc:chgData name="Dufour-Merle Elodie" userId="33cbf966-c105-4222-ab0e-b20a38c70b90" providerId="ADAL" clId="{D933DABF-5863-47D9-B112-BD188F99BCE4}" dt="2024-04-05T21:12:44.902" v="1682" actId="33553"/>
        <pc:sldMkLst>
          <pc:docMk/>
          <pc:sldMk cId="655214059" sldId="602"/>
        </pc:sldMkLst>
      </pc:sldChg>
      <pc:sldChg chg="addSp delSp modSp mod chgLayout">
        <pc:chgData name="Dufour-Merle Elodie" userId="33cbf966-c105-4222-ab0e-b20a38c70b90" providerId="ADAL" clId="{D933DABF-5863-47D9-B112-BD188F99BCE4}" dt="2024-04-05T21:09:38.663" v="1655" actId="33553"/>
        <pc:sldMkLst>
          <pc:docMk/>
          <pc:sldMk cId="1668756286" sldId="603"/>
        </pc:sldMkLst>
      </pc:sldChg>
      <pc:sldChg chg="addSp delSp modSp mod">
        <pc:chgData name="Dufour-Merle Elodie" userId="33cbf966-c105-4222-ab0e-b20a38c70b90" providerId="ADAL" clId="{D933DABF-5863-47D9-B112-BD188F99BCE4}" dt="2024-04-08T08:22:54.287" v="2289"/>
        <pc:sldMkLst>
          <pc:docMk/>
          <pc:sldMk cId="1556707916" sldId="604"/>
        </pc:sldMkLst>
      </pc:sldChg>
      <pc:sldChg chg="addSp delSp modSp mod chgLayout">
        <pc:chgData name="Dufour-Merle Elodie" userId="33cbf966-c105-4222-ab0e-b20a38c70b90" providerId="ADAL" clId="{D933DABF-5863-47D9-B112-BD188F99BCE4}" dt="2024-04-08T10:40:35.451" v="2661" actId="20577"/>
        <pc:sldMkLst>
          <pc:docMk/>
          <pc:sldMk cId="803599236" sldId="605"/>
        </pc:sldMkLst>
      </pc:sldChg>
      <pc:sldChg chg="addSp delSp modSp mod ord">
        <pc:chgData name="Dufour-Merle Elodie" userId="33cbf966-c105-4222-ab0e-b20a38c70b90" providerId="ADAL" clId="{D933DABF-5863-47D9-B112-BD188F99BCE4}" dt="2024-04-08T08:31:15.995" v="2428" actId="20577"/>
        <pc:sldMkLst>
          <pc:docMk/>
          <pc:sldMk cId="2481602267" sldId="606"/>
        </pc:sldMkLst>
      </pc:sldChg>
      <pc:sldChg chg="addSp delSp modSp mod modShow">
        <pc:chgData name="Dufour-Merle Elodie" userId="33cbf966-c105-4222-ab0e-b20a38c70b90" providerId="ADAL" clId="{D933DABF-5863-47D9-B112-BD188F99BCE4}" dt="2024-04-08T08:31:38.762" v="2432" actId="729"/>
        <pc:sldMkLst>
          <pc:docMk/>
          <pc:sldMk cId="707901481" sldId="607"/>
        </pc:sldMkLst>
      </pc:sldChg>
      <pc:sldChg chg="addSp delSp modSp mod ord">
        <pc:chgData name="Dufour-Merle Elodie" userId="33cbf966-c105-4222-ab0e-b20a38c70b90" providerId="ADAL" clId="{D933DABF-5863-47D9-B112-BD188F99BCE4}" dt="2024-04-08T08:33:38.142" v="2469" actId="20577"/>
        <pc:sldMkLst>
          <pc:docMk/>
          <pc:sldMk cId="3529771491" sldId="608"/>
        </pc:sldMkLst>
      </pc:sldChg>
      <pc:sldChg chg="addSp delSp modSp mod modShow chgLayout">
        <pc:chgData name="Dufour-Merle Elodie" userId="33cbf966-c105-4222-ab0e-b20a38c70b90" providerId="ADAL" clId="{D933DABF-5863-47D9-B112-BD188F99BCE4}" dt="2024-04-08T08:25:40.216" v="2316" actId="729"/>
        <pc:sldMkLst>
          <pc:docMk/>
          <pc:sldMk cId="3884288928" sldId="609"/>
        </pc:sldMkLst>
      </pc:sldChg>
      <pc:sldChg chg="addSp delSp modSp mod modShow">
        <pc:chgData name="Dufour-Merle Elodie" userId="33cbf966-c105-4222-ab0e-b20a38c70b90" providerId="ADAL" clId="{D933DABF-5863-47D9-B112-BD188F99BCE4}" dt="2024-04-08T08:25:29.617" v="2315" actId="729"/>
        <pc:sldMkLst>
          <pc:docMk/>
          <pc:sldMk cId="1600980439" sldId="610"/>
        </pc:sldMkLst>
      </pc:sldChg>
      <pc:sldChg chg="addSp delSp modSp mod ord modShow chgLayout">
        <pc:chgData name="Dufour-Merle Elodie" userId="33cbf966-c105-4222-ab0e-b20a38c70b90" providerId="ADAL" clId="{D933DABF-5863-47D9-B112-BD188F99BCE4}" dt="2024-04-08T08:26:20.097" v="2321" actId="729"/>
        <pc:sldMkLst>
          <pc:docMk/>
          <pc:sldMk cId="2278702389" sldId="611"/>
        </pc:sldMkLst>
      </pc:sldChg>
      <pc:sldChg chg="addSp delSp modSp mod chgLayout">
        <pc:chgData name="Dufour-Merle Elodie" userId="33cbf966-c105-4222-ab0e-b20a38c70b90" providerId="ADAL" clId="{D933DABF-5863-47D9-B112-BD188F99BCE4}" dt="2024-04-05T20:52:45.270" v="1508" actId="20577"/>
        <pc:sldMkLst>
          <pc:docMk/>
          <pc:sldMk cId="1774093419" sldId="612"/>
        </pc:sldMkLst>
      </pc:sldChg>
      <pc:sldChg chg="addSp delSp modSp mod">
        <pc:chgData name="Dufour-Merle Elodie" userId="33cbf966-c105-4222-ab0e-b20a38c70b90" providerId="ADAL" clId="{D933DABF-5863-47D9-B112-BD188F99BCE4}" dt="2024-04-05T20:52:50.651" v="1510"/>
        <pc:sldMkLst>
          <pc:docMk/>
          <pc:sldMk cId="2039604022" sldId="613"/>
        </pc:sldMkLst>
      </pc:sldChg>
      <pc:sldChg chg="addSp delSp modSp mod chgLayout">
        <pc:chgData name="Dufour-Merle Elodie" userId="33cbf966-c105-4222-ab0e-b20a38c70b90" providerId="ADAL" clId="{D933DABF-5863-47D9-B112-BD188F99BCE4}" dt="2024-04-08T13:14:02.582" v="2680" actId="1076"/>
        <pc:sldMkLst>
          <pc:docMk/>
          <pc:sldMk cId="2089498141" sldId="614"/>
        </pc:sldMkLst>
      </pc:sldChg>
      <pc:sldChg chg="addSp delSp modSp mod">
        <pc:chgData name="Dufour-Merle Elodie" userId="33cbf966-c105-4222-ab0e-b20a38c70b90" providerId="ADAL" clId="{D933DABF-5863-47D9-B112-BD188F99BCE4}" dt="2024-04-05T20:53:05.704" v="1516"/>
        <pc:sldMkLst>
          <pc:docMk/>
          <pc:sldMk cId="2777352669" sldId="615"/>
        </pc:sldMkLst>
      </pc:sldChg>
      <pc:sldChg chg="addSp delSp modSp mod">
        <pc:chgData name="Dufour-Merle Elodie" userId="33cbf966-c105-4222-ab0e-b20a38c70b90" providerId="ADAL" clId="{D933DABF-5863-47D9-B112-BD188F99BCE4}" dt="2024-04-05T21:14:25" v="1689" actId="33553"/>
        <pc:sldMkLst>
          <pc:docMk/>
          <pc:sldMk cId="3919755943" sldId="616"/>
        </pc:sldMkLst>
      </pc:sldChg>
      <pc:sldChg chg="addSp delSp modSp del mod modClrScheme chgLayout">
        <pc:chgData name="Dufour-Merle Elodie" userId="33cbf966-c105-4222-ab0e-b20a38c70b90" providerId="ADAL" clId="{D933DABF-5863-47D9-B112-BD188F99BCE4}" dt="2024-04-05T15:57:54.331" v="882" actId="2696"/>
        <pc:sldMkLst>
          <pc:docMk/>
          <pc:sldMk cId="1068608095" sldId="617"/>
        </pc:sldMkLst>
      </pc:sldChg>
      <pc:sldChg chg="addSp delSp modSp mod">
        <pc:chgData name="Dufour-Merle Elodie" userId="33cbf966-c105-4222-ab0e-b20a38c70b90" providerId="ADAL" clId="{D933DABF-5863-47D9-B112-BD188F99BCE4}" dt="2024-04-08T08:06:45.477" v="1864" actId="948"/>
        <pc:sldMkLst>
          <pc:docMk/>
          <pc:sldMk cId="43788214" sldId="619"/>
        </pc:sldMkLst>
      </pc:sldChg>
      <pc:sldChg chg="addSp delSp modSp add mod">
        <pc:chgData name="Dufour-Merle Elodie" userId="33cbf966-c105-4222-ab0e-b20a38c70b90" providerId="ADAL" clId="{D933DABF-5863-47D9-B112-BD188F99BCE4}" dt="2024-04-08T08:09:41.220" v="1932" actId="113"/>
        <pc:sldMkLst>
          <pc:docMk/>
          <pc:sldMk cId="3201996060" sldId="620"/>
        </pc:sldMkLst>
      </pc:sldChg>
      <pc:sldChg chg="addSp delSp modSp new add del mod">
        <pc:chgData name="Dufour-Merle Elodie" userId="33cbf966-c105-4222-ab0e-b20a38c70b90" providerId="ADAL" clId="{D933DABF-5863-47D9-B112-BD188F99BCE4}" dt="2024-04-05T15:46:54.387" v="584" actId="27022"/>
        <pc:sldMkLst>
          <pc:docMk/>
          <pc:sldMk cId="620118929" sldId="621"/>
        </pc:sldMkLst>
      </pc:sldChg>
      <pc:sldChg chg="addSp delSp modSp add mod ord chgLayout">
        <pc:chgData name="Dufour-Merle Elodie" userId="33cbf966-c105-4222-ab0e-b20a38c70b90" providerId="ADAL" clId="{D933DABF-5863-47D9-B112-BD188F99BCE4}" dt="2024-04-08T13:15:30.380" v="2694"/>
        <pc:sldMkLst>
          <pc:docMk/>
          <pc:sldMk cId="2720255783" sldId="621"/>
        </pc:sldMkLst>
      </pc:sldChg>
      <pc:sldChg chg="addSp delSp modSp add mod modShow chgLayout">
        <pc:chgData name="Dufour-Merle Elodie" userId="33cbf966-c105-4222-ab0e-b20a38c70b90" providerId="ADAL" clId="{D933DABF-5863-47D9-B112-BD188F99BCE4}" dt="2024-04-08T08:25:29.617" v="2315" actId="729"/>
        <pc:sldMkLst>
          <pc:docMk/>
          <pc:sldMk cId="1182608007" sldId="622"/>
        </pc:sldMkLst>
      </pc:sldChg>
      <pc:sldChg chg="add mod modShow">
        <pc:chgData name="Dufour-Merle Elodie" userId="33cbf966-c105-4222-ab0e-b20a38c70b90" providerId="ADAL" clId="{D933DABF-5863-47D9-B112-BD188F99BCE4}" dt="2024-04-08T08:31:38.762" v="2432" actId="729"/>
        <pc:sldMkLst>
          <pc:docMk/>
          <pc:sldMk cId="82769049" sldId="623"/>
        </pc:sldMkLst>
      </pc:sldChg>
      <pc:sldChg chg="modSp add mod ord">
        <pc:chgData name="Dufour-Merle Elodie" userId="33cbf966-c105-4222-ab0e-b20a38c70b90" providerId="ADAL" clId="{D933DABF-5863-47D9-B112-BD188F99BCE4}" dt="2024-04-08T08:31:21.456" v="2429" actId="20577"/>
        <pc:sldMkLst>
          <pc:docMk/>
          <pc:sldMk cId="2808338654" sldId="624"/>
        </pc:sldMkLst>
      </pc:sldChg>
      <pc:sldChg chg="modSp add mod ord modShow">
        <pc:chgData name="Dufour-Merle Elodie" userId="33cbf966-c105-4222-ab0e-b20a38c70b90" providerId="ADAL" clId="{D933DABF-5863-47D9-B112-BD188F99BCE4}" dt="2024-04-08T08:39:03.211" v="2585" actId="20577"/>
        <pc:sldMkLst>
          <pc:docMk/>
          <pc:sldMk cId="976562956" sldId="625"/>
        </pc:sldMkLst>
      </pc:sldChg>
      <pc:sldMasterChg chg="delSldLayout modSldLayout">
        <pc:chgData name="Dufour-Merle Elodie" userId="33cbf966-c105-4222-ab0e-b20a38c70b90" providerId="ADAL" clId="{D933DABF-5863-47D9-B112-BD188F99BCE4}" dt="2024-04-05T21:05:55.453" v="1630" actId="1076"/>
        <pc:sldMasterMkLst>
          <pc:docMk/>
          <pc:sldMasterMk cId="1725282767" sldId="2147483825"/>
        </pc:sldMasterMkLst>
        <pc:sldLayoutChg chg="mod">
          <pc:chgData name="Dufour-Merle Elodie" userId="33cbf966-c105-4222-ab0e-b20a38c70b90" providerId="ADAL" clId="{D933DABF-5863-47D9-B112-BD188F99BCE4}" dt="2024-04-05T20:58:28.973" v="1591" actId="6014"/>
          <pc:sldLayoutMkLst>
            <pc:docMk/>
            <pc:sldMasterMk cId="1725282767" sldId="2147483825"/>
            <pc:sldLayoutMk cId="3153541876" sldId="2147483831"/>
          </pc:sldLayoutMkLst>
        </pc:sldLayoutChg>
        <pc:sldLayoutChg chg="del">
          <pc:chgData name="Dufour-Merle Elodie" userId="33cbf966-c105-4222-ab0e-b20a38c70b90" providerId="ADAL" clId="{D933DABF-5863-47D9-B112-BD188F99BCE4}" dt="2024-04-05T20:59:40.236" v="1597" actId="2696"/>
          <pc:sldLayoutMkLst>
            <pc:docMk/>
            <pc:sldMasterMk cId="1725282767" sldId="2147483825"/>
            <pc:sldLayoutMk cId="3443398568" sldId="2147483847"/>
          </pc:sldLayoutMkLst>
        </pc:sldLayoutChg>
        <pc:sldLayoutChg chg="del">
          <pc:chgData name="Dufour-Merle Elodie" userId="33cbf966-c105-4222-ab0e-b20a38c70b90" providerId="ADAL" clId="{D933DABF-5863-47D9-B112-BD188F99BCE4}" dt="2024-04-05T20:59:40.232" v="1596" actId="2696"/>
          <pc:sldLayoutMkLst>
            <pc:docMk/>
            <pc:sldMasterMk cId="1725282767" sldId="2147483825"/>
            <pc:sldLayoutMk cId="2196260889" sldId="2147483848"/>
          </pc:sldLayoutMkLst>
        </pc:sldLayoutChg>
        <pc:sldLayoutChg chg="addSp delSp modSp mod">
          <pc:chgData name="Dufour-Merle Elodie" userId="33cbf966-c105-4222-ab0e-b20a38c70b90" providerId="ADAL" clId="{D933DABF-5863-47D9-B112-BD188F99BCE4}" dt="2024-04-05T20:58:46.486" v="1593" actId="6014"/>
          <pc:sldLayoutMkLst>
            <pc:docMk/>
            <pc:sldMasterMk cId="1725282767" sldId="2147483825"/>
            <pc:sldLayoutMk cId="2378991120" sldId="2147483867"/>
          </pc:sldLayoutMkLst>
        </pc:sldLayoutChg>
        <pc:sldLayoutChg chg="addSp delSp modSp mod">
          <pc:chgData name="Dufour-Merle Elodie" userId="33cbf966-c105-4222-ab0e-b20a38c70b90" providerId="ADAL" clId="{D933DABF-5863-47D9-B112-BD188F99BCE4}" dt="2024-04-05T21:05:55.453" v="1630" actId="1076"/>
          <pc:sldLayoutMkLst>
            <pc:docMk/>
            <pc:sldMasterMk cId="1725282767" sldId="2147483825"/>
            <pc:sldLayoutMk cId="1942567067" sldId="2147483869"/>
          </pc:sldLayoutMkLst>
        </pc:sldLayoutChg>
        <pc:sldLayoutChg chg="addSp delSp modSp mod">
          <pc:chgData name="Dufour-Merle Elodie" userId="33cbf966-c105-4222-ab0e-b20a38c70b90" providerId="ADAL" clId="{D933DABF-5863-47D9-B112-BD188F99BCE4}" dt="2024-04-05T20:59:14.180" v="1595" actId="14100"/>
          <pc:sldLayoutMkLst>
            <pc:docMk/>
            <pc:sldMasterMk cId="1725282767" sldId="2147483825"/>
            <pc:sldLayoutMk cId="177046794" sldId="2147483900"/>
          </pc:sldLayoutMkLst>
        </pc:sldLayoutChg>
        <pc:sldLayoutChg chg="mod">
          <pc:chgData name="Dufour-Merle Elodie" userId="33cbf966-c105-4222-ab0e-b20a38c70b90" providerId="ADAL" clId="{D933DABF-5863-47D9-B112-BD188F99BCE4}" dt="2024-04-05T20:58:36.109" v="1592" actId="6014"/>
          <pc:sldLayoutMkLst>
            <pc:docMk/>
            <pc:sldMasterMk cId="1725282767" sldId="2147483825"/>
            <pc:sldLayoutMk cId="2838909428" sldId="2147483911"/>
          </pc:sldLayoutMkLst>
        </pc:sldLayoutChg>
        <pc:sldLayoutChg chg="del">
          <pc:chgData name="Dufour-Merle Elodie" userId="33cbf966-c105-4222-ab0e-b20a38c70b90" providerId="ADAL" clId="{D933DABF-5863-47D9-B112-BD188F99BCE4}" dt="2024-04-05T21:00:09.988" v="1598" actId="2696"/>
          <pc:sldLayoutMkLst>
            <pc:docMk/>
            <pc:sldMasterMk cId="1725282767" sldId="2147483825"/>
            <pc:sldLayoutMk cId="2013063770" sldId="2147483918"/>
          </pc:sldLayoutMkLst>
        </pc:sldLayoutChg>
        <pc:sldLayoutChg chg="del">
          <pc:chgData name="Dufour-Merle Elodie" userId="33cbf966-c105-4222-ab0e-b20a38c70b90" providerId="ADAL" clId="{D933DABF-5863-47D9-B112-BD188F99BCE4}" dt="2024-04-05T21:00:09.998" v="1599" actId="2696"/>
          <pc:sldLayoutMkLst>
            <pc:docMk/>
            <pc:sldMasterMk cId="1725282767" sldId="2147483825"/>
            <pc:sldLayoutMk cId="1476916681" sldId="2147483919"/>
          </pc:sldLayoutMkLst>
        </pc:sldLayoutChg>
        <pc:sldLayoutChg chg="addSp delSp modSp mod">
          <pc:chgData name="Dufour-Merle Elodie" userId="33cbf966-c105-4222-ab0e-b20a38c70b90" providerId="ADAL" clId="{D933DABF-5863-47D9-B112-BD188F99BCE4}" dt="2024-04-05T20:39:18.756" v="1292" actId="207"/>
          <pc:sldLayoutMkLst>
            <pc:docMk/>
            <pc:sldMasterMk cId="1725282767" sldId="2147483825"/>
            <pc:sldLayoutMk cId="1477566886" sldId="2147483922"/>
          </pc:sldLayoutMkLst>
        </pc:sldLayoutChg>
      </pc:sldMasterChg>
    </pc:docChg>
  </pc:docChgLst>
  <pc:docChgLst>
    <pc:chgData name="Richard Andréa" userId="0c020ef4-6355-4f15-8bfa-77700897a760" providerId="ADAL" clId="{F5CCB70A-0B1C-4432-9626-661075C03528}"/>
    <pc:docChg chg="undo custSel addSld delSld modSld sldOrd addSection modSection">
      <pc:chgData name="Richard Andréa" userId="0c020ef4-6355-4f15-8bfa-77700897a760" providerId="ADAL" clId="{F5CCB70A-0B1C-4432-9626-661075C03528}" dt="2024-12-05T14:07:10.277" v="1289" actId="1035"/>
      <pc:docMkLst>
        <pc:docMk/>
      </pc:docMkLst>
      <pc:sldChg chg="modSp mod">
        <pc:chgData name="Richard Andréa" userId="0c020ef4-6355-4f15-8bfa-77700897a760" providerId="ADAL" clId="{F5CCB70A-0B1C-4432-9626-661075C03528}" dt="2024-11-22T11:04:38.960" v="1091" actId="20577"/>
        <pc:sldMkLst>
          <pc:docMk/>
          <pc:sldMk cId="2892807621" sldId="546"/>
        </pc:sldMkLst>
        <pc:spChg chg="mod">
          <ac:chgData name="Richard Andréa" userId="0c020ef4-6355-4f15-8bfa-77700897a760" providerId="ADAL" clId="{F5CCB70A-0B1C-4432-9626-661075C03528}" dt="2024-11-22T11:04:38.960" v="1091" actId="20577"/>
          <ac:spMkLst>
            <pc:docMk/>
            <pc:sldMk cId="2892807621" sldId="546"/>
            <ac:spMk id="5" creationId="{4D8A6A0A-EBED-62E4-3BBA-1FA0F6FCA142}"/>
          </ac:spMkLst>
        </pc:spChg>
      </pc:sldChg>
      <pc:sldChg chg="delSp mod">
        <pc:chgData name="Richard Andréa" userId="0c020ef4-6355-4f15-8bfa-77700897a760" providerId="ADAL" clId="{F5CCB70A-0B1C-4432-9626-661075C03528}" dt="2024-11-13T15:03:39.579" v="328" actId="478"/>
        <pc:sldMkLst>
          <pc:docMk/>
          <pc:sldMk cId="2850028785" sldId="570"/>
        </pc:sldMkLst>
      </pc:sldChg>
      <pc:sldChg chg="delSp mod">
        <pc:chgData name="Richard Andréa" userId="0c020ef4-6355-4f15-8bfa-77700897a760" providerId="ADAL" clId="{F5CCB70A-0B1C-4432-9626-661075C03528}" dt="2024-11-13T15:01:56.909" v="291" actId="478"/>
        <pc:sldMkLst>
          <pc:docMk/>
          <pc:sldMk cId="589069631" sldId="574"/>
        </pc:sldMkLst>
      </pc:sldChg>
      <pc:sldChg chg="delSp mod setBg">
        <pc:chgData name="Richard Andréa" userId="0c020ef4-6355-4f15-8bfa-77700897a760" providerId="ADAL" clId="{F5CCB70A-0B1C-4432-9626-661075C03528}" dt="2024-11-20T15:16:21.989" v="1031"/>
        <pc:sldMkLst>
          <pc:docMk/>
          <pc:sldMk cId="397256675" sldId="575"/>
        </pc:sldMkLst>
      </pc:sldChg>
      <pc:sldChg chg="delSp modSp mod setBg">
        <pc:chgData name="Richard Andréa" userId="0c020ef4-6355-4f15-8bfa-77700897a760" providerId="ADAL" clId="{F5CCB70A-0B1C-4432-9626-661075C03528}" dt="2024-12-03T15:26:51.477" v="1227" actId="20577"/>
        <pc:sldMkLst>
          <pc:docMk/>
          <pc:sldMk cId="612319407" sldId="576"/>
        </pc:sldMkLst>
        <pc:spChg chg="mod">
          <ac:chgData name="Richard Andréa" userId="0c020ef4-6355-4f15-8bfa-77700897a760" providerId="ADAL" clId="{F5CCB70A-0B1C-4432-9626-661075C03528}" dt="2024-12-03T15:26:51.477" v="1227" actId="20577"/>
          <ac:spMkLst>
            <pc:docMk/>
            <pc:sldMk cId="612319407" sldId="576"/>
            <ac:spMk id="9" creationId="{ED2CF18E-D75D-FBF4-849F-B8D477DAF70C}"/>
          </ac:spMkLst>
        </pc:spChg>
      </pc:sldChg>
      <pc:sldChg chg="delSp mod">
        <pc:chgData name="Richard Andréa" userId="0c020ef4-6355-4f15-8bfa-77700897a760" providerId="ADAL" clId="{F5CCB70A-0B1C-4432-9626-661075C03528}" dt="2024-11-13T15:02:21.386" v="314" actId="478"/>
        <pc:sldMkLst>
          <pc:docMk/>
          <pc:sldMk cId="3425300864" sldId="577"/>
        </pc:sldMkLst>
      </pc:sldChg>
      <pc:sldChg chg="delSp modSp add del mod">
        <pc:chgData name="Richard Andréa" userId="0c020ef4-6355-4f15-8bfa-77700897a760" providerId="ADAL" clId="{F5CCB70A-0B1C-4432-9626-661075C03528}" dt="2024-11-13T15:07:01.090" v="371" actId="2696"/>
        <pc:sldMkLst>
          <pc:docMk/>
          <pc:sldMk cId="1422981331" sldId="592"/>
        </pc:sldMkLst>
      </pc:sldChg>
      <pc:sldChg chg="addSp delSp modSp del mod ord setBg">
        <pc:chgData name="Richard Andréa" userId="0c020ef4-6355-4f15-8bfa-77700897a760" providerId="ADAL" clId="{F5CCB70A-0B1C-4432-9626-661075C03528}" dt="2024-11-13T15:01:02.689" v="267" actId="2696"/>
        <pc:sldMkLst>
          <pc:docMk/>
          <pc:sldMk cId="1696125708" sldId="592"/>
        </pc:sldMkLst>
      </pc:sldChg>
      <pc:sldChg chg="modSp add mod modNotesTx">
        <pc:chgData name="Richard Andréa" userId="0c020ef4-6355-4f15-8bfa-77700897a760" providerId="ADAL" clId="{F5CCB70A-0B1C-4432-9626-661075C03528}" dt="2024-12-05T10:37:13.466" v="1266" actId="20577"/>
        <pc:sldMkLst>
          <pc:docMk/>
          <pc:sldMk cId="2559353840" sldId="592"/>
        </pc:sldMkLst>
        <pc:spChg chg="mod">
          <ac:chgData name="Richard Andréa" userId="0c020ef4-6355-4f15-8bfa-77700897a760" providerId="ADAL" clId="{F5CCB70A-0B1C-4432-9626-661075C03528}" dt="2024-11-14T12:49:23.444" v="534" actId="20577"/>
          <ac:spMkLst>
            <pc:docMk/>
            <pc:sldMk cId="2559353840" sldId="592"/>
            <ac:spMk id="2" creationId="{41D273F7-B5CC-57ED-98B7-7C602081A873}"/>
          </ac:spMkLst>
        </pc:spChg>
      </pc:sldChg>
      <pc:sldChg chg="modSp mod">
        <pc:chgData name="Richard Andréa" userId="0c020ef4-6355-4f15-8bfa-77700897a760" providerId="ADAL" clId="{F5CCB70A-0B1C-4432-9626-661075C03528}" dt="2024-11-14T12:49:52.597" v="563" actId="20577"/>
        <pc:sldMkLst>
          <pc:docMk/>
          <pc:sldMk cId="1830793571" sldId="640"/>
        </pc:sldMkLst>
        <pc:graphicFrameChg chg="mod modGraphic">
          <ac:chgData name="Richard Andréa" userId="0c020ef4-6355-4f15-8bfa-77700897a760" providerId="ADAL" clId="{F5CCB70A-0B1C-4432-9626-661075C03528}" dt="2024-11-14T12:49:52.597" v="563" actId="20577"/>
          <ac:graphicFrameMkLst>
            <pc:docMk/>
            <pc:sldMk cId="1830793571" sldId="640"/>
            <ac:graphicFrameMk id="5" creationId="{6576FDFD-847B-B367-1C99-51316793C543}"/>
          </ac:graphicFrameMkLst>
        </pc:graphicFrameChg>
      </pc:sldChg>
      <pc:sldChg chg="delSp modSp mod">
        <pc:chgData name="Richard Andréa" userId="0c020ef4-6355-4f15-8bfa-77700897a760" providerId="ADAL" clId="{F5CCB70A-0B1C-4432-9626-661075C03528}" dt="2024-11-13T15:02:17.350" v="313" actId="478"/>
        <pc:sldMkLst>
          <pc:docMk/>
          <pc:sldMk cId="3842324571" sldId="642"/>
        </pc:sldMkLst>
        <pc:spChg chg="mod">
          <ac:chgData name="Richard Andréa" userId="0c020ef4-6355-4f15-8bfa-77700897a760" providerId="ADAL" clId="{F5CCB70A-0B1C-4432-9626-661075C03528}" dt="2024-11-12T07:58:28.215" v="0" actId="20577"/>
          <ac:spMkLst>
            <pc:docMk/>
            <pc:sldMk cId="3842324571" sldId="642"/>
            <ac:spMk id="4" creationId="{92AA9E7B-2AAA-4B5D-FA12-3CA366B8AE01}"/>
          </ac:spMkLst>
        </pc:spChg>
      </pc:sldChg>
      <pc:sldChg chg="delSp modSp mod setBg">
        <pc:chgData name="Richard Andréa" userId="0c020ef4-6355-4f15-8bfa-77700897a760" providerId="ADAL" clId="{F5CCB70A-0B1C-4432-9626-661075C03528}" dt="2024-11-20T15:16:21.989" v="1031"/>
        <pc:sldMkLst>
          <pc:docMk/>
          <pc:sldMk cId="1645195981" sldId="644"/>
        </pc:sldMkLst>
        <pc:spChg chg="mod">
          <ac:chgData name="Richard Andréa" userId="0c020ef4-6355-4f15-8bfa-77700897a760" providerId="ADAL" clId="{F5CCB70A-0B1C-4432-9626-661075C03528}" dt="2024-11-13T14:56:50.098" v="197"/>
          <ac:spMkLst>
            <pc:docMk/>
            <pc:sldMk cId="1645195981" sldId="644"/>
            <ac:spMk id="3" creationId="{385B3245-2A98-61AC-DBBC-9ACC02427E1B}"/>
          </ac:spMkLst>
        </pc:spChg>
      </pc:sldChg>
      <pc:sldChg chg="delSp modSp mod">
        <pc:chgData name="Richard Andréa" userId="0c020ef4-6355-4f15-8bfa-77700897a760" providerId="ADAL" clId="{F5CCB70A-0B1C-4432-9626-661075C03528}" dt="2024-11-14T12:46:41.209" v="469" actId="20577"/>
        <pc:sldMkLst>
          <pc:docMk/>
          <pc:sldMk cId="2957454092" sldId="645"/>
        </pc:sldMkLst>
        <pc:graphicFrameChg chg="mod modGraphic">
          <ac:chgData name="Richard Andréa" userId="0c020ef4-6355-4f15-8bfa-77700897a760" providerId="ADAL" clId="{F5CCB70A-0B1C-4432-9626-661075C03528}" dt="2024-11-14T12:46:41.209" v="469" actId="20577"/>
          <ac:graphicFrameMkLst>
            <pc:docMk/>
            <pc:sldMk cId="2957454092" sldId="645"/>
            <ac:graphicFrameMk id="7" creationId="{95510540-08FB-3CC8-FDA4-B790CCE19207}"/>
          </ac:graphicFrameMkLst>
        </pc:graphicFrameChg>
      </pc:sldChg>
      <pc:sldChg chg="delSp modSp mod setBg">
        <pc:chgData name="Richard Andréa" userId="0c020ef4-6355-4f15-8bfa-77700897a760" providerId="ADAL" clId="{F5CCB70A-0B1C-4432-9626-661075C03528}" dt="2024-12-04T08:20:28.277" v="1229" actId="20577"/>
        <pc:sldMkLst>
          <pc:docMk/>
          <pc:sldMk cId="3830847913" sldId="646"/>
        </pc:sldMkLst>
        <pc:spChg chg="mod">
          <ac:chgData name="Richard Andréa" userId="0c020ef4-6355-4f15-8bfa-77700897a760" providerId="ADAL" clId="{F5CCB70A-0B1C-4432-9626-661075C03528}" dt="2024-12-04T08:20:28.277" v="1229" actId="20577"/>
          <ac:spMkLst>
            <pc:docMk/>
            <pc:sldMk cId="3830847913" sldId="646"/>
            <ac:spMk id="3" creationId="{385B3245-2A98-61AC-DBBC-9ACC02427E1B}"/>
          </ac:spMkLst>
        </pc:spChg>
      </pc:sldChg>
      <pc:sldChg chg="delSp modSp mod setBg">
        <pc:chgData name="Richard Andréa" userId="0c020ef4-6355-4f15-8bfa-77700897a760" providerId="ADAL" clId="{F5CCB70A-0B1C-4432-9626-661075C03528}" dt="2024-12-03T14:53:00.107" v="1224" actId="20577"/>
        <pc:sldMkLst>
          <pc:docMk/>
          <pc:sldMk cId="1186841173" sldId="647"/>
        </pc:sldMkLst>
        <pc:spChg chg="mod">
          <ac:chgData name="Richard Andréa" userId="0c020ef4-6355-4f15-8bfa-77700897a760" providerId="ADAL" clId="{F5CCB70A-0B1C-4432-9626-661075C03528}" dt="2024-11-22T14:08:51.940" v="1092" actId="20577"/>
          <ac:spMkLst>
            <pc:docMk/>
            <pc:sldMk cId="1186841173" sldId="647"/>
            <ac:spMk id="2" creationId="{37503B85-BD4E-6053-2422-4F964070C623}"/>
          </ac:spMkLst>
        </pc:spChg>
        <pc:spChg chg="mod">
          <ac:chgData name="Richard Andréa" userId="0c020ef4-6355-4f15-8bfa-77700897a760" providerId="ADAL" clId="{F5CCB70A-0B1C-4432-9626-661075C03528}" dt="2024-12-03T14:53:00.107" v="1224" actId="20577"/>
          <ac:spMkLst>
            <pc:docMk/>
            <pc:sldMk cId="1186841173" sldId="647"/>
            <ac:spMk id="9" creationId="{ED2CF18E-D75D-FBF4-849F-B8D477DAF70C}"/>
          </ac:spMkLst>
        </pc:spChg>
      </pc:sldChg>
      <pc:sldChg chg="delSp mod setBg">
        <pc:chgData name="Richard Andréa" userId="0c020ef4-6355-4f15-8bfa-77700897a760" providerId="ADAL" clId="{F5CCB70A-0B1C-4432-9626-661075C03528}" dt="2024-11-20T15:16:51.588" v="1032"/>
        <pc:sldMkLst>
          <pc:docMk/>
          <pc:sldMk cId="3705104861" sldId="648"/>
        </pc:sldMkLst>
      </pc:sldChg>
      <pc:sldChg chg="delSp mod setBg modNotesTx">
        <pc:chgData name="Richard Andréa" userId="0c020ef4-6355-4f15-8bfa-77700897a760" providerId="ADAL" clId="{F5CCB70A-0B1C-4432-9626-661075C03528}" dt="2024-12-05T07:10:32.735" v="1230" actId="20577"/>
        <pc:sldMkLst>
          <pc:docMk/>
          <pc:sldMk cId="3789159002" sldId="649"/>
        </pc:sldMkLst>
      </pc:sldChg>
      <pc:sldChg chg="delSp modSp mod modNotesTx">
        <pc:chgData name="Richard Andréa" userId="0c020ef4-6355-4f15-8bfa-77700897a760" providerId="ADAL" clId="{F5CCB70A-0B1C-4432-9626-661075C03528}" dt="2024-11-14T12:47:16.230" v="471" actId="20577"/>
        <pc:sldMkLst>
          <pc:docMk/>
          <pc:sldMk cId="1368985236" sldId="650"/>
        </pc:sldMkLst>
        <pc:spChg chg="mod">
          <ac:chgData name="Richard Andréa" userId="0c020ef4-6355-4f15-8bfa-77700897a760" providerId="ADAL" clId="{F5CCB70A-0B1C-4432-9626-661075C03528}" dt="2024-11-13T15:00:27.642" v="264" actId="20577"/>
          <ac:spMkLst>
            <pc:docMk/>
            <pc:sldMk cId="1368985236" sldId="650"/>
            <ac:spMk id="7" creationId="{46B9E88A-51EE-9A8D-785B-793C619AE7B0}"/>
          </ac:spMkLst>
        </pc:spChg>
      </pc:sldChg>
      <pc:sldChg chg="delSp mod">
        <pc:chgData name="Richard Andréa" userId="0c020ef4-6355-4f15-8bfa-77700897a760" providerId="ADAL" clId="{F5CCB70A-0B1C-4432-9626-661075C03528}" dt="2024-11-13T15:03:15.600" v="325" actId="478"/>
        <pc:sldMkLst>
          <pc:docMk/>
          <pc:sldMk cId="1401244434" sldId="651"/>
        </pc:sldMkLst>
      </pc:sldChg>
      <pc:sldChg chg="delSp mod">
        <pc:chgData name="Richard Andréa" userId="0c020ef4-6355-4f15-8bfa-77700897a760" providerId="ADAL" clId="{F5CCB70A-0B1C-4432-9626-661075C03528}" dt="2024-11-13T15:03:19.472" v="326" actId="478"/>
        <pc:sldMkLst>
          <pc:docMk/>
          <pc:sldMk cId="2064867740" sldId="652"/>
        </pc:sldMkLst>
      </pc:sldChg>
      <pc:sldChg chg="delSp modSp mod">
        <pc:chgData name="Richard Andréa" userId="0c020ef4-6355-4f15-8bfa-77700897a760" providerId="ADAL" clId="{F5CCB70A-0B1C-4432-9626-661075C03528}" dt="2024-12-05T14:07:10.277" v="1289" actId="1035"/>
        <pc:sldMkLst>
          <pc:docMk/>
          <pc:sldMk cId="667761564" sldId="653"/>
        </pc:sldMkLst>
        <pc:graphicFrameChg chg="mod modGraphic">
          <ac:chgData name="Richard Andréa" userId="0c020ef4-6355-4f15-8bfa-77700897a760" providerId="ADAL" clId="{F5CCB70A-0B1C-4432-9626-661075C03528}" dt="2024-12-05T14:07:10.277" v="1289" actId="1035"/>
          <ac:graphicFrameMkLst>
            <pc:docMk/>
            <pc:sldMk cId="667761564" sldId="653"/>
            <ac:graphicFrameMk id="5" creationId="{6347B5B0-F07C-052D-201A-521BFB743D1B}"/>
          </ac:graphicFrameMkLst>
        </pc:graphicFrameChg>
      </pc:sldChg>
      <pc:sldChg chg="modSp mod">
        <pc:chgData name="Richard Andréa" userId="0c020ef4-6355-4f15-8bfa-77700897a760" providerId="ADAL" clId="{F5CCB70A-0B1C-4432-9626-661075C03528}" dt="2024-12-05T09:50:15.185" v="1231" actId="1076"/>
        <pc:sldMkLst>
          <pc:docMk/>
          <pc:sldMk cId="4201722284" sldId="654"/>
        </pc:sldMkLst>
        <pc:graphicFrameChg chg="mod">
          <ac:chgData name="Richard Andréa" userId="0c020ef4-6355-4f15-8bfa-77700897a760" providerId="ADAL" clId="{F5CCB70A-0B1C-4432-9626-661075C03528}" dt="2024-12-05T09:50:15.185" v="1231" actId="1076"/>
          <ac:graphicFrameMkLst>
            <pc:docMk/>
            <pc:sldMk cId="4201722284" sldId="654"/>
            <ac:graphicFrameMk id="5" creationId="{01B3AF0E-783A-32E8-339B-90CE97C0CCE7}"/>
          </ac:graphicFrameMkLst>
        </pc:graphicFrameChg>
      </pc:sldChg>
      <pc:sldChg chg="delSp modSp mod setBg">
        <pc:chgData name="Richard Andréa" userId="0c020ef4-6355-4f15-8bfa-77700897a760" providerId="ADAL" clId="{F5CCB70A-0B1C-4432-9626-661075C03528}" dt="2024-11-20T15:16:21.989" v="1031"/>
        <pc:sldMkLst>
          <pc:docMk/>
          <pc:sldMk cId="415107893" sldId="655"/>
        </pc:sldMkLst>
        <pc:spChg chg="mod">
          <ac:chgData name="Richard Andréa" userId="0c020ef4-6355-4f15-8bfa-77700897a760" providerId="ADAL" clId="{F5CCB70A-0B1C-4432-9626-661075C03528}" dt="2024-11-13T14:56:57.278" v="210" actId="20577"/>
          <ac:spMkLst>
            <pc:docMk/>
            <pc:sldMk cId="415107893" sldId="655"/>
            <ac:spMk id="7" creationId="{46B9E88A-51EE-9A8D-785B-793C619AE7B0}"/>
          </ac:spMkLst>
        </pc:spChg>
      </pc:sldChg>
      <pc:sldChg chg="delSp modSp mod setBg modNotes modNotesTx">
        <pc:chgData name="Richard Andréa" userId="0c020ef4-6355-4f15-8bfa-77700897a760" providerId="ADAL" clId="{F5CCB70A-0B1C-4432-9626-661075C03528}" dt="2024-11-22T11:04:02.536" v="1090"/>
        <pc:sldMkLst>
          <pc:docMk/>
          <pc:sldMk cId="4131190925" sldId="656"/>
        </pc:sldMkLst>
        <pc:spChg chg="mod">
          <ac:chgData name="Richard Andréa" userId="0c020ef4-6355-4f15-8bfa-77700897a760" providerId="ADAL" clId="{F5CCB70A-0B1C-4432-9626-661075C03528}" dt="2024-11-14T12:48:50.761" v="481" actId="20577"/>
          <ac:spMkLst>
            <pc:docMk/>
            <pc:sldMk cId="4131190925" sldId="656"/>
            <ac:spMk id="2" creationId="{41D273F7-B5CC-57ED-98B7-7C602081A873}"/>
          </ac:spMkLst>
        </pc:spChg>
        <pc:spChg chg="mod">
          <ac:chgData name="Richard Andréa" userId="0c020ef4-6355-4f15-8bfa-77700897a760" providerId="ADAL" clId="{F5CCB70A-0B1C-4432-9626-661075C03528}" dt="2024-11-14T12:49:12.236" v="528" actId="20577"/>
          <ac:spMkLst>
            <pc:docMk/>
            <pc:sldMk cId="4131190925" sldId="656"/>
            <ac:spMk id="3" creationId="{385B3245-2A98-61AC-DBBC-9ACC02427E1B}"/>
          </ac:spMkLst>
        </pc:spChg>
        <pc:spChg chg="mod">
          <ac:chgData name="Richard Andréa" userId="0c020ef4-6355-4f15-8bfa-77700897a760" providerId="ADAL" clId="{F5CCB70A-0B1C-4432-9626-661075C03528}" dt="2024-11-13T15:09:03.291" v="444" actId="20577"/>
          <ac:spMkLst>
            <pc:docMk/>
            <pc:sldMk cId="4131190925" sldId="656"/>
            <ac:spMk id="4" creationId="{92AA9E7B-2AAA-4B5D-FA12-3CA366B8AE01}"/>
          </ac:spMkLst>
        </pc:spChg>
        <pc:graphicFrameChg chg="mod">
          <ac:chgData name="Richard Andréa" userId="0c020ef4-6355-4f15-8bfa-77700897a760" providerId="ADAL" clId="{F5CCB70A-0B1C-4432-9626-661075C03528}" dt="2024-11-13T15:08:57.888" v="442"/>
          <ac:graphicFrameMkLst>
            <pc:docMk/>
            <pc:sldMk cId="4131190925" sldId="656"/>
            <ac:graphicFrameMk id="5" creationId="{0108D227-5BEB-F58E-9597-B2BE21DD10EC}"/>
          </ac:graphicFrameMkLst>
        </pc:graphicFrameChg>
      </pc:sldChg>
    </pc:docChg>
  </pc:docChgLst>
  <pc:docChgLst>
    <pc:chgData name="Dufour-Merle Elodie" userId="33cbf966-c105-4222-ab0e-b20a38c70b90" providerId="ADAL" clId="{73F3DFC4-CFCA-4B79-A8BA-FF010C7ED44A}"/>
    <pc:docChg chg="undo redo custSel addSld delSld modSld sldOrd modMainMaster addSection delSection modSection modNotesMaster">
      <pc:chgData name="Dufour-Merle Elodie" userId="33cbf966-c105-4222-ab0e-b20a38c70b90" providerId="ADAL" clId="{73F3DFC4-CFCA-4B79-A8BA-FF010C7ED44A}" dt="2024-03-21T13:57:05.457" v="4645" actId="478"/>
      <pc:docMkLst>
        <pc:docMk/>
      </pc:docMkLst>
      <pc:sldChg chg="modSp">
        <pc:chgData name="Dufour-Merle Elodie" userId="33cbf966-c105-4222-ab0e-b20a38c70b90" providerId="ADAL" clId="{73F3DFC4-CFCA-4B79-A8BA-FF010C7ED44A}" dt="2024-03-19T09:11:58.588" v="1848"/>
        <pc:sldMkLst>
          <pc:docMk/>
          <pc:sldMk cId="2892807621" sldId="546"/>
        </pc:sldMkLst>
      </pc:sldChg>
      <pc:sldChg chg="modSp modNotes">
        <pc:chgData name="Dufour-Merle Elodie" userId="33cbf966-c105-4222-ab0e-b20a38c70b90" providerId="ADAL" clId="{73F3DFC4-CFCA-4B79-A8BA-FF010C7ED44A}" dt="2024-03-19T09:11:58.588" v="1848"/>
        <pc:sldMkLst>
          <pc:docMk/>
          <pc:sldMk cId="142773345" sldId="565"/>
        </pc:sldMkLst>
      </pc:sldChg>
      <pc:sldChg chg="modSp mod">
        <pc:chgData name="Dufour-Merle Elodie" userId="33cbf966-c105-4222-ab0e-b20a38c70b90" providerId="ADAL" clId="{73F3DFC4-CFCA-4B79-A8BA-FF010C7ED44A}" dt="2024-03-19T15:33:23.899" v="3458" actId="207"/>
        <pc:sldMkLst>
          <pc:docMk/>
          <pc:sldMk cId="1522890713" sldId="566"/>
        </pc:sldMkLst>
      </pc:sldChg>
      <pc:sldChg chg="addSp delSp modSp mod chgLayout modNotes modNotesTx">
        <pc:chgData name="Dufour-Merle Elodie" userId="33cbf966-c105-4222-ab0e-b20a38c70b90" providerId="ADAL" clId="{73F3DFC4-CFCA-4B79-A8BA-FF010C7ED44A}" dt="2024-03-19T15:31:34.453" v="3447" actId="700"/>
        <pc:sldMkLst>
          <pc:docMk/>
          <pc:sldMk cId="2150401514" sldId="567"/>
        </pc:sldMkLst>
      </pc:sldChg>
      <pc:sldChg chg="addSp delSp modSp mod chgLayout modNotes">
        <pc:chgData name="Dufour-Merle Elodie" userId="33cbf966-c105-4222-ab0e-b20a38c70b90" providerId="ADAL" clId="{73F3DFC4-CFCA-4B79-A8BA-FF010C7ED44A}" dt="2024-03-21T13:57:05.457" v="4645" actId="478"/>
        <pc:sldMkLst>
          <pc:docMk/>
          <pc:sldMk cId="2706867011" sldId="569"/>
        </pc:sldMkLst>
      </pc:sldChg>
      <pc:sldChg chg="addSp delSp modSp del mod">
        <pc:chgData name="Dufour-Merle Elodie" userId="33cbf966-c105-4222-ab0e-b20a38c70b90" providerId="ADAL" clId="{73F3DFC4-CFCA-4B79-A8BA-FF010C7ED44A}" dt="2024-03-15T17:01:51.913" v="127" actId="2696"/>
        <pc:sldMkLst>
          <pc:docMk/>
          <pc:sldMk cId="846684566" sldId="571"/>
        </pc:sldMkLst>
      </pc:sldChg>
      <pc:sldChg chg="addSp delSp modSp add mod modClrScheme chgLayout">
        <pc:chgData name="Dufour-Merle Elodie" userId="33cbf966-c105-4222-ab0e-b20a38c70b90" providerId="ADAL" clId="{73F3DFC4-CFCA-4B79-A8BA-FF010C7ED44A}" dt="2024-03-19T15:38:17.152" v="3596" actId="478"/>
        <pc:sldMkLst>
          <pc:docMk/>
          <pc:sldMk cId="1233940349" sldId="572"/>
        </pc:sldMkLst>
      </pc:sldChg>
      <pc:sldChg chg="addSp delSp modSp new mod chgLayout modNotes">
        <pc:chgData name="Dufour-Merle Elodie" userId="33cbf966-c105-4222-ab0e-b20a38c70b90" providerId="ADAL" clId="{73F3DFC4-CFCA-4B79-A8BA-FF010C7ED44A}" dt="2024-03-19T15:44:34.286" v="3729" actId="2062"/>
        <pc:sldMkLst>
          <pc:docMk/>
          <pc:sldMk cId="3971834781" sldId="573"/>
        </pc:sldMkLst>
      </pc:sldChg>
      <pc:sldChg chg="modSp add del mod modNotes">
        <pc:chgData name="Dufour-Merle Elodie" userId="33cbf966-c105-4222-ab0e-b20a38c70b90" providerId="ADAL" clId="{73F3DFC4-CFCA-4B79-A8BA-FF010C7ED44A}" dt="2024-03-19T10:33:33.785" v="2523" actId="2696"/>
        <pc:sldMkLst>
          <pc:docMk/>
          <pc:sldMk cId="4091125440" sldId="574"/>
        </pc:sldMkLst>
      </pc:sldChg>
      <pc:sldChg chg="addSp delSp modSp add mod ord chgLayout modNotes">
        <pc:chgData name="Dufour-Merle Elodie" userId="33cbf966-c105-4222-ab0e-b20a38c70b90" providerId="ADAL" clId="{73F3DFC4-CFCA-4B79-A8BA-FF010C7ED44A}" dt="2024-03-19T09:11:58.588" v="1848"/>
        <pc:sldMkLst>
          <pc:docMk/>
          <pc:sldMk cId="2317641030" sldId="575"/>
        </pc:sldMkLst>
      </pc:sldChg>
      <pc:sldChg chg="addSp modSp new del mod chgLayout">
        <pc:chgData name="Dufour-Merle Elodie" userId="33cbf966-c105-4222-ab0e-b20a38c70b90" providerId="ADAL" clId="{73F3DFC4-CFCA-4B79-A8BA-FF010C7ED44A}" dt="2024-03-15T19:32:46.082" v="679" actId="2696"/>
        <pc:sldMkLst>
          <pc:docMk/>
          <pc:sldMk cId="2410908507" sldId="575"/>
        </pc:sldMkLst>
      </pc:sldChg>
      <pc:sldChg chg="addSp delSp modSp add del mod">
        <pc:chgData name="Dufour-Merle Elodie" userId="33cbf966-c105-4222-ab0e-b20a38c70b90" providerId="ADAL" clId="{73F3DFC4-CFCA-4B79-A8BA-FF010C7ED44A}" dt="2024-03-18T18:03:10.969" v="1746" actId="2696"/>
        <pc:sldMkLst>
          <pc:docMk/>
          <pc:sldMk cId="626003862" sldId="576"/>
        </pc:sldMkLst>
      </pc:sldChg>
      <pc:sldChg chg="addSp delSp modSp add mod modNotes">
        <pc:chgData name="Dufour-Merle Elodie" userId="33cbf966-c105-4222-ab0e-b20a38c70b90" providerId="ADAL" clId="{73F3DFC4-CFCA-4B79-A8BA-FF010C7ED44A}" dt="2024-03-19T16:55:21.778" v="4461" actId="20577"/>
        <pc:sldMkLst>
          <pc:docMk/>
          <pc:sldMk cId="732752913" sldId="577"/>
        </pc:sldMkLst>
      </pc:sldChg>
      <pc:sldChg chg="addSp delSp modSp add mod modNotes">
        <pc:chgData name="Dufour-Merle Elodie" userId="33cbf966-c105-4222-ab0e-b20a38c70b90" providerId="ADAL" clId="{73F3DFC4-CFCA-4B79-A8BA-FF010C7ED44A}" dt="2024-03-19T17:21:12.421" v="4509" actId="20577"/>
        <pc:sldMkLst>
          <pc:docMk/>
          <pc:sldMk cId="735306971" sldId="578"/>
        </pc:sldMkLst>
      </pc:sldChg>
      <pc:sldChg chg="addSp delSp modSp new del mod chgLayout">
        <pc:chgData name="Dufour-Merle Elodie" userId="33cbf966-c105-4222-ab0e-b20a38c70b90" providerId="ADAL" clId="{73F3DFC4-CFCA-4B79-A8BA-FF010C7ED44A}" dt="2024-03-19T09:08:55.906" v="1842" actId="2696"/>
        <pc:sldMkLst>
          <pc:docMk/>
          <pc:sldMk cId="1939697828" sldId="579"/>
        </pc:sldMkLst>
      </pc:sldChg>
      <pc:sldChg chg="addSp delSp modSp add del mod">
        <pc:chgData name="Dufour-Merle Elodie" userId="33cbf966-c105-4222-ab0e-b20a38c70b90" providerId="ADAL" clId="{73F3DFC4-CFCA-4B79-A8BA-FF010C7ED44A}" dt="2024-03-19T10:09:28.531" v="2375" actId="2696"/>
        <pc:sldMkLst>
          <pc:docMk/>
          <pc:sldMk cId="3760146368" sldId="579"/>
        </pc:sldMkLst>
      </pc:sldChg>
      <pc:sldChg chg="addSp delSp modSp add mod ord">
        <pc:chgData name="Dufour-Merle Elodie" userId="33cbf966-c105-4222-ab0e-b20a38c70b90" providerId="ADAL" clId="{73F3DFC4-CFCA-4B79-A8BA-FF010C7ED44A}" dt="2024-03-19T15:45:42.258" v="3768" actId="798"/>
        <pc:sldMkLst>
          <pc:docMk/>
          <pc:sldMk cId="1291488442" sldId="580"/>
        </pc:sldMkLst>
      </pc:sldChg>
      <pc:sldChg chg="addSp delSp modSp add mod">
        <pc:chgData name="Dufour-Merle Elodie" userId="33cbf966-c105-4222-ab0e-b20a38c70b90" providerId="ADAL" clId="{73F3DFC4-CFCA-4B79-A8BA-FF010C7ED44A}" dt="2024-03-19T15:47:44.750" v="3844" actId="20577"/>
        <pc:sldMkLst>
          <pc:docMk/>
          <pc:sldMk cId="2318582174" sldId="581"/>
        </pc:sldMkLst>
      </pc:sldChg>
      <pc:sldChg chg="addSp delSp modSp new mod modClrScheme chgLayout">
        <pc:chgData name="Dufour-Merle Elodie" userId="33cbf966-c105-4222-ab0e-b20a38c70b90" providerId="ADAL" clId="{73F3DFC4-CFCA-4B79-A8BA-FF010C7ED44A}" dt="2024-03-19T16:54:17.751" v="4426" actId="313"/>
        <pc:sldMkLst>
          <pc:docMk/>
          <pc:sldMk cId="4133164233" sldId="582"/>
        </pc:sldMkLst>
      </pc:sldChg>
      <pc:sldChg chg="addSp delSp modSp new del mod modClrScheme chgLayout">
        <pc:chgData name="Dufour-Merle Elodie" userId="33cbf966-c105-4222-ab0e-b20a38c70b90" providerId="ADAL" clId="{73F3DFC4-CFCA-4B79-A8BA-FF010C7ED44A}" dt="2024-03-19T17:34:53.162" v="4572" actId="2696"/>
        <pc:sldMkLst>
          <pc:docMk/>
          <pc:sldMk cId="2191497882" sldId="583"/>
        </pc:sldMkLst>
      </pc:sldChg>
      <pc:sldChg chg="modSp add mod">
        <pc:chgData name="Dufour-Merle Elodie" userId="33cbf966-c105-4222-ab0e-b20a38c70b90" providerId="ADAL" clId="{73F3DFC4-CFCA-4B79-A8BA-FF010C7ED44A}" dt="2024-03-19T15:36:56.291" v="3559" actId="20577"/>
        <pc:sldMkLst>
          <pc:docMk/>
          <pc:sldMk cId="2712831718" sldId="584"/>
        </pc:sldMkLst>
      </pc:sldChg>
      <pc:sldChg chg="addSp delSp modSp add mod ord">
        <pc:chgData name="Dufour-Merle Elodie" userId="33cbf966-c105-4222-ab0e-b20a38c70b90" providerId="ADAL" clId="{73F3DFC4-CFCA-4B79-A8BA-FF010C7ED44A}" dt="2024-03-19T16:53:42.954" v="4418" actId="20577"/>
        <pc:sldMkLst>
          <pc:docMk/>
          <pc:sldMk cId="2125781527" sldId="585"/>
        </pc:sldMkLst>
      </pc:sldChg>
      <pc:sldChg chg="addSp delSp modSp add mod ord">
        <pc:chgData name="Dufour-Merle Elodie" userId="33cbf966-c105-4222-ab0e-b20a38c70b90" providerId="ADAL" clId="{73F3DFC4-CFCA-4B79-A8BA-FF010C7ED44A}" dt="2024-03-19T17:34:21.877" v="4571" actId="1076"/>
        <pc:sldMkLst>
          <pc:docMk/>
          <pc:sldMk cId="395817659" sldId="586"/>
        </pc:sldMkLst>
      </pc:sldChg>
      <pc:sldMasterChg chg="modSp addSldLayout delSldLayout modSldLayout sldLayoutOrd">
        <pc:chgData name="Dufour-Merle Elodie" userId="33cbf966-c105-4222-ab0e-b20a38c70b90" providerId="ADAL" clId="{73F3DFC4-CFCA-4B79-A8BA-FF010C7ED44A}" dt="2024-03-19T15:32:27.735" v="3451" actId="478"/>
        <pc:sldMasterMkLst>
          <pc:docMk/>
          <pc:sldMasterMk cId="1725282767" sldId="2147483825"/>
        </pc:sldMasterMkLst>
        <pc:sldLayoutChg chg="modSp mod">
          <pc:chgData name="Dufour-Merle Elodie" userId="33cbf966-c105-4222-ab0e-b20a38c70b90" providerId="ADAL" clId="{73F3DFC4-CFCA-4B79-A8BA-FF010C7ED44A}" dt="2024-03-19T09:11:58.588" v="1848"/>
          <pc:sldLayoutMkLst>
            <pc:docMk/>
            <pc:sldMasterMk cId="1725282767" sldId="2147483825"/>
            <pc:sldLayoutMk cId="3153541876" sldId="2147483831"/>
          </pc:sldLayoutMkLst>
        </pc:sldLayoutChg>
        <pc:sldLayoutChg chg="modSp mod">
          <pc:chgData name="Dufour-Merle Elodie" userId="33cbf966-c105-4222-ab0e-b20a38c70b90" providerId="ADAL" clId="{73F3DFC4-CFCA-4B79-A8BA-FF010C7ED44A}" dt="2024-03-19T09:11:58.588" v="1848"/>
          <pc:sldLayoutMkLst>
            <pc:docMk/>
            <pc:sldMasterMk cId="1725282767" sldId="2147483825"/>
            <pc:sldLayoutMk cId="4230359593" sldId="2147483832"/>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2005225103" sldId="2147483845"/>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3443398568" sldId="2147483847"/>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2196260889" sldId="2147483848"/>
          </pc:sldLayoutMkLst>
        </pc:sldLayoutChg>
        <pc:sldLayoutChg chg="modSp mod">
          <pc:chgData name="Dufour-Merle Elodie" userId="33cbf966-c105-4222-ab0e-b20a38c70b90" providerId="ADAL" clId="{73F3DFC4-CFCA-4B79-A8BA-FF010C7ED44A}" dt="2024-03-19T09:11:58.588" v="1848"/>
          <pc:sldLayoutMkLst>
            <pc:docMk/>
            <pc:sldMasterMk cId="1725282767" sldId="2147483825"/>
            <pc:sldLayoutMk cId="1733886763" sldId="2147483866"/>
          </pc:sldLayoutMkLst>
        </pc:sldLayoutChg>
        <pc:sldLayoutChg chg="modSp mod">
          <pc:chgData name="Dufour-Merle Elodie" userId="33cbf966-c105-4222-ab0e-b20a38c70b90" providerId="ADAL" clId="{73F3DFC4-CFCA-4B79-A8BA-FF010C7ED44A}" dt="2024-03-19T09:11:58.588" v="1848"/>
          <pc:sldLayoutMkLst>
            <pc:docMk/>
            <pc:sldMasterMk cId="1725282767" sldId="2147483825"/>
            <pc:sldLayoutMk cId="2378991120" sldId="2147483867"/>
          </pc:sldLayoutMkLst>
        </pc:sldLayoutChg>
        <pc:sldLayoutChg chg="modSp mod">
          <pc:chgData name="Dufour-Merle Elodie" userId="33cbf966-c105-4222-ab0e-b20a38c70b90" providerId="ADAL" clId="{73F3DFC4-CFCA-4B79-A8BA-FF010C7ED44A}" dt="2024-03-19T09:11:58.588" v="1848"/>
          <pc:sldLayoutMkLst>
            <pc:docMk/>
            <pc:sldMasterMk cId="1725282767" sldId="2147483825"/>
            <pc:sldLayoutMk cId="1942567067" sldId="2147483869"/>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2500234230" sldId="2147483872"/>
          </pc:sldLayoutMkLst>
        </pc:sldLayoutChg>
        <pc:sldLayoutChg chg="del">
          <pc:chgData name="Dufour-Merle Elodie" userId="33cbf966-c105-4222-ab0e-b20a38c70b90" providerId="ADAL" clId="{73F3DFC4-CFCA-4B79-A8BA-FF010C7ED44A}" dt="2024-03-15T17:13:11.513" v="245" actId="2696"/>
          <pc:sldLayoutMkLst>
            <pc:docMk/>
            <pc:sldMasterMk cId="1725282767" sldId="2147483825"/>
            <pc:sldLayoutMk cId="2737874286" sldId="2147483885"/>
          </pc:sldLayoutMkLst>
        </pc:sldLayoutChg>
        <pc:sldLayoutChg chg="del">
          <pc:chgData name="Dufour-Merle Elodie" userId="33cbf966-c105-4222-ab0e-b20a38c70b90" providerId="ADAL" clId="{73F3DFC4-CFCA-4B79-A8BA-FF010C7ED44A}" dt="2024-03-15T17:13:11.496" v="243" actId="2696"/>
          <pc:sldLayoutMkLst>
            <pc:docMk/>
            <pc:sldMasterMk cId="1725282767" sldId="2147483825"/>
            <pc:sldLayoutMk cId="3310586881" sldId="2147483886"/>
          </pc:sldLayoutMkLst>
        </pc:sldLayoutChg>
        <pc:sldLayoutChg chg="del">
          <pc:chgData name="Dufour-Merle Elodie" userId="33cbf966-c105-4222-ab0e-b20a38c70b90" providerId="ADAL" clId="{73F3DFC4-CFCA-4B79-A8BA-FF010C7ED44A}" dt="2024-03-15T17:13:11.484" v="242" actId="2696"/>
          <pc:sldLayoutMkLst>
            <pc:docMk/>
            <pc:sldMasterMk cId="1725282767" sldId="2147483825"/>
            <pc:sldLayoutMk cId="2911170487" sldId="2147483887"/>
          </pc:sldLayoutMkLst>
        </pc:sldLayoutChg>
        <pc:sldLayoutChg chg="del">
          <pc:chgData name="Dufour-Merle Elodie" userId="33cbf966-c105-4222-ab0e-b20a38c70b90" providerId="ADAL" clId="{73F3DFC4-CFCA-4B79-A8BA-FF010C7ED44A}" dt="2024-03-15T17:13:21.852" v="250" actId="2696"/>
          <pc:sldLayoutMkLst>
            <pc:docMk/>
            <pc:sldMasterMk cId="1725282767" sldId="2147483825"/>
            <pc:sldLayoutMk cId="3873319416" sldId="2147483888"/>
          </pc:sldLayoutMkLst>
        </pc:sldLayoutChg>
        <pc:sldLayoutChg chg="del">
          <pc:chgData name="Dufour-Merle Elodie" userId="33cbf966-c105-4222-ab0e-b20a38c70b90" providerId="ADAL" clId="{73F3DFC4-CFCA-4B79-A8BA-FF010C7ED44A}" dt="2024-03-15T17:13:21.865" v="251" actId="2696"/>
          <pc:sldLayoutMkLst>
            <pc:docMk/>
            <pc:sldMasterMk cId="1725282767" sldId="2147483825"/>
            <pc:sldLayoutMk cId="3224248631" sldId="2147483889"/>
          </pc:sldLayoutMkLst>
        </pc:sldLayoutChg>
        <pc:sldLayoutChg chg="del">
          <pc:chgData name="Dufour-Merle Elodie" userId="33cbf966-c105-4222-ab0e-b20a38c70b90" providerId="ADAL" clId="{73F3DFC4-CFCA-4B79-A8BA-FF010C7ED44A}" dt="2024-03-15T17:13:21.877" v="252" actId="2696"/>
          <pc:sldLayoutMkLst>
            <pc:docMk/>
            <pc:sldMasterMk cId="1725282767" sldId="2147483825"/>
            <pc:sldLayoutMk cId="604261140" sldId="2147483890"/>
          </pc:sldLayoutMkLst>
        </pc:sldLayoutChg>
        <pc:sldLayoutChg chg="addSp delSp modSp mod">
          <pc:chgData name="Dufour-Merle Elodie" userId="33cbf966-c105-4222-ab0e-b20a38c70b90" providerId="ADAL" clId="{73F3DFC4-CFCA-4B79-A8BA-FF010C7ED44A}" dt="2024-03-19T15:28:43.295" v="3429" actId="478"/>
          <pc:sldLayoutMkLst>
            <pc:docMk/>
            <pc:sldMasterMk cId="1725282767" sldId="2147483825"/>
            <pc:sldLayoutMk cId="3163809485" sldId="2147483897"/>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177046794" sldId="2147483900"/>
          </pc:sldLayoutMkLst>
        </pc:sldLayoutChg>
        <pc:sldLayoutChg chg="del">
          <pc:chgData name="Dufour-Merle Elodie" userId="33cbf966-c105-4222-ab0e-b20a38c70b90" providerId="ADAL" clId="{73F3DFC4-CFCA-4B79-A8BA-FF010C7ED44A}" dt="2024-03-15T17:13:11.503" v="244" actId="2696"/>
          <pc:sldLayoutMkLst>
            <pc:docMk/>
            <pc:sldMasterMk cId="1725282767" sldId="2147483825"/>
            <pc:sldLayoutMk cId="4179897383" sldId="2147483901"/>
          </pc:sldLayoutMkLst>
        </pc:sldLayoutChg>
        <pc:sldLayoutChg chg="del">
          <pc:chgData name="Dufour-Merle Elodie" userId="33cbf966-c105-4222-ab0e-b20a38c70b90" providerId="ADAL" clId="{73F3DFC4-CFCA-4B79-A8BA-FF010C7ED44A}" dt="2024-03-15T17:13:21.893" v="253" actId="2696"/>
          <pc:sldLayoutMkLst>
            <pc:docMk/>
            <pc:sldMasterMk cId="1725282767" sldId="2147483825"/>
            <pc:sldLayoutMk cId="3862166521" sldId="2147483902"/>
          </pc:sldLayoutMkLst>
        </pc:sldLayoutChg>
        <pc:sldLayoutChg chg="addSp delSp modSp mod">
          <pc:chgData name="Dufour-Merle Elodie" userId="33cbf966-c105-4222-ab0e-b20a38c70b90" providerId="ADAL" clId="{73F3DFC4-CFCA-4B79-A8BA-FF010C7ED44A}" dt="2024-03-19T15:29:30.857" v="3432" actId="478"/>
          <pc:sldLayoutMkLst>
            <pc:docMk/>
            <pc:sldMasterMk cId="1725282767" sldId="2147483825"/>
            <pc:sldLayoutMk cId="1855922188" sldId="2147483908"/>
          </pc:sldLayoutMkLst>
        </pc:sldLayoutChg>
        <pc:sldLayoutChg chg="addSp delSp modSp mod">
          <pc:chgData name="Dufour-Merle Elodie" userId="33cbf966-c105-4222-ab0e-b20a38c70b90" providerId="ADAL" clId="{73F3DFC4-CFCA-4B79-A8BA-FF010C7ED44A}" dt="2024-03-19T15:30:50.628" v="3443" actId="478"/>
          <pc:sldLayoutMkLst>
            <pc:docMk/>
            <pc:sldMasterMk cId="1725282767" sldId="2147483825"/>
            <pc:sldLayoutMk cId="3161135493" sldId="2147483909"/>
          </pc:sldLayoutMkLst>
        </pc:sldLayoutChg>
        <pc:sldLayoutChg chg="addSp delSp modSp mod">
          <pc:chgData name="Dufour-Merle Elodie" userId="33cbf966-c105-4222-ab0e-b20a38c70b90" providerId="ADAL" clId="{73F3DFC4-CFCA-4B79-A8BA-FF010C7ED44A}" dt="2024-03-19T15:32:27.735" v="3451" actId="478"/>
          <pc:sldLayoutMkLst>
            <pc:docMk/>
            <pc:sldMasterMk cId="1725282767" sldId="2147483825"/>
            <pc:sldLayoutMk cId="4230086876" sldId="2147483910"/>
          </pc:sldLayoutMkLst>
        </pc:sldLayoutChg>
        <pc:sldLayoutChg chg="modSp mod">
          <pc:chgData name="Dufour-Merle Elodie" userId="33cbf966-c105-4222-ab0e-b20a38c70b90" providerId="ADAL" clId="{73F3DFC4-CFCA-4B79-A8BA-FF010C7ED44A}" dt="2024-03-19T09:11:58.588" v="1848"/>
          <pc:sldLayoutMkLst>
            <pc:docMk/>
            <pc:sldMasterMk cId="1725282767" sldId="2147483825"/>
            <pc:sldLayoutMk cId="2838909428" sldId="2147483911"/>
          </pc:sldLayoutMkLst>
        </pc:sldLayoutChg>
        <pc:sldLayoutChg chg="del">
          <pc:chgData name="Dufour-Merle Elodie" userId="33cbf966-c105-4222-ab0e-b20a38c70b90" providerId="ADAL" clId="{73F3DFC4-CFCA-4B79-A8BA-FF010C7ED44A}" dt="2024-03-15T17:13:16.556" v="246" actId="2696"/>
          <pc:sldLayoutMkLst>
            <pc:docMk/>
            <pc:sldMasterMk cId="1725282767" sldId="2147483825"/>
            <pc:sldLayoutMk cId="32163837" sldId="2147483912"/>
          </pc:sldLayoutMkLst>
        </pc:sldLayoutChg>
        <pc:sldLayoutChg chg="del">
          <pc:chgData name="Dufour-Merle Elodie" userId="33cbf966-c105-4222-ab0e-b20a38c70b90" providerId="ADAL" clId="{73F3DFC4-CFCA-4B79-A8BA-FF010C7ED44A}" dt="2024-03-15T17:13:16.568" v="247" actId="2696"/>
          <pc:sldLayoutMkLst>
            <pc:docMk/>
            <pc:sldMasterMk cId="1725282767" sldId="2147483825"/>
            <pc:sldLayoutMk cId="1575341661" sldId="2147483913"/>
          </pc:sldLayoutMkLst>
        </pc:sldLayoutChg>
        <pc:sldLayoutChg chg="del">
          <pc:chgData name="Dufour-Merle Elodie" userId="33cbf966-c105-4222-ab0e-b20a38c70b90" providerId="ADAL" clId="{73F3DFC4-CFCA-4B79-A8BA-FF010C7ED44A}" dt="2024-03-15T17:13:16.581" v="248" actId="2696"/>
          <pc:sldLayoutMkLst>
            <pc:docMk/>
            <pc:sldMasterMk cId="1725282767" sldId="2147483825"/>
            <pc:sldLayoutMk cId="1993484881" sldId="2147483914"/>
          </pc:sldLayoutMkLst>
        </pc:sldLayoutChg>
        <pc:sldLayoutChg chg="del">
          <pc:chgData name="Dufour-Merle Elodie" userId="33cbf966-c105-4222-ab0e-b20a38c70b90" providerId="ADAL" clId="{73F3DFC4-CFCA-4B79-A8BA-FF010C7ED44A}" dt="2024-03-15T17:13:16.597" v="249" actId="2696"/>
          <pc:sldLayoutMkLst>
            <pc:docMk/>
            <pc:sldMasterMk cId="1725282767" sldId="2147483825"/>
            <pc:sldLayoutMk cId="2431626090" sldId="2147483915"/>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1165998944" sldId="2147483916"/>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1091316092" sldId="2147483917"/>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2013063770" sldId="2147483918"/>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1476916681" sldId="2147483919"/>
          </pc:sldLayoutMkLst>
        </pc:sldLayoutChg>
        <pc:sldLayoutChg chg="modSp">
          <pc:chgData name="Dufour-Merle Elodie" userId="33cbf966-c105-4222-ab0e-b20a38c70b90" providerId="ADAL" clId="{73F3DFC4-CFCA-4B79-A8BA-FF010C7ED44A}" dt="2024-03-19T09:11:58.588" v="1848"/>
          <pc:sldLayoutMkLst>
            <pc:docMk/>
            <pc:sldMasterMk cId="1725282767" sldId="2147483825"/>
            <pc:sldLayoutMk cId="3525790214" sldId="2147483920"/>
          </pc:sldLayoutMkLst>
        </pc:sldLayoutChg>
        <pc:sldLayoutChg chg="del">
          <pc:chgData name="Dufour-Merle Elodie" userId="33cbf966-c105-4222-ab0e-b20a38c70b90" providerId="ADAL" clId="{73F3DFC4-CFCA-4B79-A8BA-FF010C7ED44A}" dt="2024-03-15T17:10:47.796" v="238" actId="2696"/>
          <pc:sldLayoutMkLst>
            <pc:docMk/>
            <pc:sldMasterMk cId="1725282767" sldId="2147483825"/>
            <pc:sldLayoutMk cId="3287964261" sldId="2147483921"/>
          </pc:sldLayoutMkLst>
        </pc:sldLayoutChg>
        <pc:sldLayoutChg chg="delSp add mod ord modTransition">
          <pc:chgData name="Dufour-Merle Elodie" userId="33cbf966-c105-4222-ab0e-b20a38c70b90" providerId="ADAL" clId="{73F3DFC4-CFCA-4B79-A8BA-FF010C7ED44A}" dt="2024-03-15T19:27:49.467" v="600" actId="478"/>
          <pc:sldLayoutMkLst>
            <pc:docMk/>
            <pc:sldMasterMk cId="1725282767" sldId="2147483825"/>
            <pc:sldLayoutMk cId="1477566886" sldId="2147483922"/>
          </pc:sldLayoutMkLst>
        </pc:sldLayoutChg>
        <pc:sldLayoutChg chg="del">
          <pc:chgData name="Dufour-Merle Elodie" userId="33cbf966-c105-4222-ab0e-b20a38c70b90" providerId="ADAL" clId="{73F3DFC4-CFCA-4B79-A8BA-FF010C7ED44A}" dt="2024-03-15T17:15:50.478" v="260" actId="2696"/>
          <pc:sldLayoutMkLst>
            <pc:docMk/>
            <pc:sldMasterMk cId="1725282767" sldId="2147483825"/>
            <pc:sldLayoutMk cId="2242957371" sldId="2147483923"/>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pied de page 5">
            <a:extLst>
              <a:ext uri="{FF2B5EF4-FFF2-40B4-BE49-F238E27FC236}">
                <a16:creationId xmlns:a16="http://schemas.microsoft.com/office/drawing/2014/main" id="{3796DB21-A74E-4154-F24C-6F0E34007349}"/>
              </a:ext>
            </a:extLst>
          </p:cNvPr>
          <p:cNvSpPr>
            <a:spLocks noGrp="1"/>
          </p:cNvSpPr>
          <p:nvPr>
            <p:ph type="ftr" sz="quarter" idx="2"/>
          </p:nvPr>
        </p:nvSpPr>
        <p:spPr>
          <a:xfrm>
            <a:off x="0" y="6335260"/>
            <a:ext cx="4300519" cy="33382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a:extLst>
              <a:ext uri="{FF2B5EF4-FFF2-40B4-BE49-F238E27FC236}">
                <a16:creationId xmlns:a16="http://schemas.microsoft.com/office/drawing/2014/main" id="{B3604970-9C7B-8D03-5E88-EA82DE0F1089}"/>
              </a:ext>
            </a:extLst>
          </p:cNvPr>
          <p:cNvSpPr>
            <a:spLocks noGrp="1"/>
          </p:cNvSpPr>
          <p:nvPr>
            <p:ph type="sldNum" sz="quarter" idx="3"/>
          </p:nvPr>
        </p:nvSpPr>
        <p:spPr>
          <a:xfrm>
            <a:off x="5623755" y="6335260"/>
            <a:ext cx="4300519" cy="333828"/>
          </a:xfrm>
          <a:prstGeom prst="rect">
            <a:avLst/>
          </a:prstGeom>
        </p:spPr>
        <p:txBody>
          <a:bodyPr vert="horz" lIns="91440" tIns="45720" rIns="91440" bIns="45720" rtlCol="0" anchor="b"/>
          <a:lstStyle>
            <a:lvl1pPr algn="r">
              <a:defRPr sz="1200"/>
            </a:lvl1pPr>
          </a:lstStyle>
          <a:p>
            <a:fld id="{C46F6A7F-4317-4315-B2D4-B84F44B9E2A9}" type="slidenum">
              <a:rPr lang="fr-FR" smtClean="0"/>
              <a:t>‹N°›</a:t>
            </a:fld>
            <a:endParaRPr lang="fr-FR"/>
          </a:p>
        </p:txBody>
      </p:sp>
      <p:sp>
        <p:nvSpPr>
          <p:cNvPr id="8" name="Espace réservé de la date 7">
            <a:extLst>
              <a:ext uri="{FF2B5EF4-FFF2-40B4-BE49-F238E27FC236}">
                <a16:creationId xmlns:a16="http://schemas.microsoft.com/office/drawing/2014/main" id="{93098653-8800-8017-51B8-14D122D56DFD}"/>
              </a:ext>
            </a:extLst>
          </p:cNvPr>
          <p:cNvSpPr>
            <a:spLocks noGrp="1"/>
          </p:cNvSpPr>
          <p:nvPr>
            <p:ph type="dt" sz="quarter" idx="1"/>
          </p:nvPr>
        </p:nvSpPr>
        <p:spPr>
          <a:xfrm>
            <a:off x="5623755" y="0"/>
            <a:ext cx="4300519" cy="333828"/>
          </a:xfrm>
          <a:prstGeom prst="rect">
            <a:avLst/>
          </a:prstGeom>
        </p:spPr>
        <p:txBody>
          <a:bodyPr vert="horz" lIns="91440" tIns="45720" rIns="91440" bIns="45720" rtlCol="0"/>
          <a:lstStyle>
            <a:lvl1pPr algn="r">
              <a:defRPr sz="1200"/>
            </a:lvl1pPr>
          </a:lstStyle>
          <a:p>
            <a:fld id="{97DDF87B-2E36-4195-BBAE-BE387BC75662}" type="datetimeFigureOut">
              <a:rPr lang="fr-FR" smtClean="0"/>
              <a:t>11/06/2025</a:t>
            </a:fld>
            <a:endParaRPr lang="fr-FR"/>
          </a:p>
        </p:txBody>
      </p:sp>
      <p:sp>
        <p:nvSpPr>
          <p:cNvPr id="9" name="Espace réservé de l'en-tête 8">
            <a:extLst>
              <a:ext uri="{FF2B5EF4-FFF2-40B4-BE49-F238E27FC236}">
                <a16:creationId xmlns:a16="http://schemas.microsoft.com/office/drawing/2014/main" id="{4DFB21D6-3182-8687-6C69-E4E46AE351D2}"/>
              </a:ext>
            </a:extLst>
          </p:cNvPr>
          <p:cNvSpPr>
            <a:spLocks noGrp="1"/>
          </p:cNvSpPr>
          <p:nvPr>
            <p:ph type="hdr" sz="quarter"/>
          </p:nvPr>
        </p:nvSpPr>
        <p:spPr>
          <a:xfrm>
            <a:off x="0" y="0"/>
            <a:ext cx="4300519" cy="333828"/>
          </a:xfrm>
          <a:prstGeom prst="rect">
            <a:avLst/>
          </a:prstGeom>
        </p:spPr>
        <p:txBody>
          <a:bodyPr vert="horz" lIns="91440" tIns="45720" rIns="91440" bIns="45720" rtlCol="0"/>
          <a:lstStyle>
            <a:lvl1pPr algn="l">
              <a:defRPr sz="1200"/>
            </a:lvl1pPr>
          </a:lstStyle>
          <a:p>
            <a:endParaRPr lang="fr-FR"/>
          </a:p>
        </p:txBody>
      </p:sp>
    </p:spTree>
    <p:extLst>
      <p:ext uri="{BB962C8B-B14F-4D97-AF65-F5344CB8AC3E}">
        <p14:creationId xmlns:p14="http://schemas.microsoft.com/office/powerpoint/2010/main" val="4028233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333454"/>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5622798" y="0"/>
            <a:ext cx="4301543" cy="333454"/>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11/06/2025</a:t>
            </a:fld>
            <a:endParaRPr lang="fr-FR"/>
          </a:p>
        </p:txBody>
      </p:sp>
      <p:sp>
        <p:nvSpPr>
          <p:cNvPr id="4" name="Espace réservé de l'image des diapositives 3"/>
          <p:cNvSpPr>
            <a:spLocks noGrp="1" noRot="1" noChangeAspect="1"/>
          </p:cNvSpPr>
          <p:nvPr>
            <p:ph type="sldImg" idx="2"/>
          </p:nvPr>
        </p:nvSpPr>
        <p:spPr>
          <a:xfrm>
            <a:off x="2817813" y="500063"/>
            <a:ext cx="4291012" cy="25019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92664" y="3167818"/>
            <a:ext cx="7941310" cy="300109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334476"/>
            <a:ext cx="4301543" cy="333454"/>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5622798" y="6334476"/>
            <a:ext cx="4301543" cy="333454"/>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1083290" rtl="0" eaLnBrk="1" latinLnBrk="0" hangingPunct="1">
      <a:defRPr sz="1000" kern="1200">
        <a:solidFill>
          <a:schemeClr val="tx1"/>
        </a:solidFill>
        <a:latin typeface="Arial" pitchFamily="34" charset="0"/>
        <a:ea typeface="+mn-ea"/>
        <a:cs typeface="+mn-cs"/>
      </a:defRPr>
    </a:lvl1pPr>
    <a:lvl2pPr marL="541645" algn="l" defTabSz="1083290" rtl="0" eaLnBrk="1" latinLnBrk="0" hangingPunct="1">
      <a:defRPr sz="1000" kern="1200">
        <a:solidFill>
          <a:schemeClr val="tx1"/>
        </a:solidFill>
        <a:latin typeface="Arial" pitchFamily="34" charset="0"/>
        <a:ea typeface="+mn-ea"/>
        <a:cs typeface="+mn-cs"/>
      </a:defRPr>
    </a:lvl2pPr>
    <a:lvl3pPr marL="1083290" algn="l" defTabSz="1083290" rtl="0" eaLnBrk="1" latinLnBrk="0" hangingPunct="1">
      <a:defRPr sz="1000" kern="1200">
        <a:solidFill>
          <a:schemeClr val="tx1"/>
        </a:solidFill>
        <a:latin typeface="Arial" pitchFamily="34" charset="0"/>
        <a:ea typeface="+mn-ea"/>
        <a:cs typeface="+mn-cs"/>
      </a:defRPr>
    </a:lvl3pPr>
    <a:lvl4pPr marL="1624935" algn="l" defTabSz="1083290" rtl="0" eaLnBrk="1" latinLnBrk="0" hangingPunct="1">
      <a:defRPr sz="1000" kern="1200">
        <a:solidFill>
          <a:schemeClr val="tx1"/>
        </a:solidFill>
        <a:latin typeface="Arial" pitchFamily="34" charset="0"/>
        <a:ea typeface="+mn-ea"/>
        <a:cs typeface="+mn-cs"/>
      </a:defRPr>
    </a:lvl4pPr>
    <a:lvl5pPr marL="2166579" algn="l" defTabSz="1083290" rtl="0" eaLnBrk="1" latinLnBrk="0" hangingPunct="1">
      <a:defRPr sz="1000" kern="1200">
        <a:solidFill>
          <a:schemeClr val="tx1"/>
        </a:solidFill>
        <a:latin typeface="Arial" pitchFamily="34" charset="0"/>
        <a:ea typeface="+mn-ea"/>
        <a:cs typeface="+mn-cs"/>
      </a:defRPr>
    </a:lvl5pPr>
    <a:lvl6pPr marL="2708224" algn="l" defTabSz="1083290" rtl="0" eaLnBrk="1" latinLnBrk="0" hangingPunct="1">
      <a:defRPr sz="1422" kern="1200">
        <a:solidFill>
          <a:schemeClr val="tx1"/>
        </a:solidFill>
        <a:latin typeface="+mn-lt"/>
        <a:ea typeface="+mn-ea"/>
        <a:cs typeface="+mn-cs"/>
      </a:defRPr>
    </a:lvl6pPr>
    <a:lvl7pPr marL="3249869" algn="l" defTabSz="1083290" rtl="0" eaLnBrk="1" latinLnBrk="0" hangingPunct="1">
      <a:defRPr sz="1422" kern="1200">
        <a:solidFill>
          <a:schemeClr val="tx1"/>
        </a:solidFill>
        <a:latin typeface="+mn-lt"/>
        <a:ea typeface="+mn-ea"/>
        <a:cs typeface="+mn-cs"/>
      </a:defRPr>
    </a:lvl7pPr>
    <a:lvl8pPr marL="3791514" algn="l" defTabSz="1083290" rtl="0" eaLnBrk="1" latinLnBrk="0" hangingPunct="1">
      <a:defRPr sz="1422" kern="1200">
        <a:solidFill>
          <a:schemeClr val="tx1"/>
        </a:solidFill>
        <a:latin typeface="+mn-lt"/>
        <a:ea typeface="+mn-ea"/>
        <a:cs typeface="+mn-cs"/>
      </a:defRPr>
    </a:lvl8pPr>
    <a:lvl9pPr marL="4333159" algn="l" defTabSz="1083290" rtl="0" eaLnBrk="1" latinLnBrk="0" hangingPunct="1">
      <a:defRPr sz="142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a:xfrm>
            <a:off x="992664" y="3183058"/>
            <a:ext cx="7941310" cy="3001090"/>
          </a:xfrm>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a:t>
            </a:fld>
            <a:endParaRPr lang="fr-FR"/>
          </a:p>
        </p:txBody>
      </p:sp>
    </p:spTree>
    <p:extLst>
      <p:ext uri="{BB962C8B-B14F-4D97-AF65-F5344CB8AC3E}">
        <p14:creationId xmlns:p14="http://schemas.microsoft.com/office/powerpoint/2010/main" val="3708401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endParaRPr lang="fr-FR"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MISE EN AVANT PICTO « POUR ALLER PLUS LOIN »</a:t>
            </a:r>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10</a:t>
            </a:fld>
            <a:endParaRPr lang="fr-FR"/>
          </a:p>
        </p:txBody>
      </p:sp>
    </p:spTree>
    <p:extLst>
      <p:ext uri="{BB962C8B-B14F-4D97-AF65-F5344CB8AC3E}">
        <p14:creationId xmlns:p14="http://schemas.microsoft.com/office/powerpoint/2010/main" val="584889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11</a:t>
            </a:fld>
            <a:endParaRPr lang="fr-FR"/>
          </a:p>
        </p:txBody>
      </p:sp>
    </p:spTree>
    <p:extLst>
      <p:ext uri="{BB962C8B-B14F-4D97-AF65-F5344CB8AC3E}">
        <p14:creationId xmlns:p14="http://schemas.microsoft.com/office/powerpoint/2010/main" val="9397842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dirty="0"/>
              <a:t>Feedback réponse correcte : Vous avez fait une lecture attentive du texte. Les nombreuses tentatives ont permis d’ouvrir différentes voies d’ascension, dès le début du XIXe siècle.</a:t>
            </a:r>
          </a:p>
          <a:p>
            <a:r>
              <a:rPr lang="fr-FR" sz="1000" dirty="0"/>
              <a:t>Feedback réponse incorrecte (ne pas inviter à recommencer l’exercice) : Relisez attentivement le texte.</a:t>
            </a:r>
          </a:p>
          <a:p>
            <a:r>
              <a:rPr lang="fr-FR" sz="1000" dirty="0"/>
              <a:t>Feedback explication : Les nombreuses tentatives ont permis d’ouvrir différentes voies d’ascension, dès le début </a:t>
            </a:r>
            <a:r>
              <a:rPr lang="fr-FR" sz="1000"/>
              <a:t>du XIXe </a:t>
            </a:r>
            <a:r>
              <a:rPr lang="fr-FR" sz="1000" dirty="0"/>
              <a:t>siècle.</a:t>
            </a:r>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1196896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endParaRPr lang="fr-FR"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 SUPPORT</a:t>
            </a:r>
          </a:p>
          <a:p>
            <a:pPr defTabSz="914400">
              <a:spcBef>
                <a:spcPts val="0"/>
              </a:spcBef>
              <a:defRPr/>
            </a:pPr>
            <a:r>
              <a:rPr lang="fr-FR" sz="1000" dirty="0"/>
              <a:t>AN : </a:t>
            </a:r>
          </a:p>
          <a:p>
            <a:pPr marL="171450" indent="-171450" defTabSz="914400">
              <a:spcBef>
                <a:spcPts val="0"/>
              </a:spcBef>
              <a:buFont typeface="Wingdings" panose="05000000000000000000" pitchFamily="2" charset="2"/>
              <a:buChar char="Ø"/>
              <a:defRPr/>
            </a:pPr>
            <a:r>
              <a:rPr lang="fr-FR" sz="1000" dirty="0"/>
              <a:t>Légende (si besoin) =		 </a:t>
            </a:r>
            <a:r>
              <a:rPr lang="fr-FR" sz="1000" b="0" u="none" dirty="0"/>
              <a:t>Alt = Panorama depuis l’Aiguille du Midi		D. détaillée = Photo de trois sommets, dont le Mont Blanc, depuis la terrasse de l’Aiguille du Midi	</a:t>
            </a:r>
          </a:p>
          <a:p>
            <a:pPr marL="171450" indent="-171450" defTabSz="914400">
              <a:spcBef>
                <a:spcPts val="0"/>
              </a:spcBef>
              <a:buFont typeface="Wingdings" panose="05000000000000000000" pitchFamily="2" charset="2"/>
              <a:buChar char="Ø"/>
              <a:defRPr/>
            </a:pPr>
            <a:r>
              <a:rPr lang="fr-FR" sz="1000" b="0" u="none" dirty="0"/>
              <a:t>Alt zones : zone 1 = Mont Blanc du </a:t>
            </a:r>
            <a:r>
              <a:rPr lang="fr-FR" sz="1000" b="0" u="none" dirty="0" err="1"/>
              <a:t>Tacul</a:t>
            </a:r>
            <a:r>
              <a:rPr lang="fr-FR" sz="1000" b="0" u="none" dirty="0"/>
              <a:t>		zone 2 = Mont Maudit		zone 3 = Mont Blanc		</a:t>
            </a:r>
            <a:endParaRPr lang="fr-FR" sz="1000" b="1"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13</a:t>
            </a:fld>
            <a:endParaRPr lang="fr-FR"/>
          </a:p>
        </p:txBody>
      </p:sp>
    </p:spTree>
    <p:extLst>
      <p:ext uri="{BB962C8B-B14F-4D97-AF65-F5344CB8AC3E}">
        <p14:creationId xmlns:p14="http://schemas.microsoft.com/office/powerpoint/2010/main" val="672981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i="0" u="none" spc="0"/>
              <a:t>Url du lien </a:t>
            </a:r>
            <a:r>
              <a:rPr lang="fr-FR" sz="1000" b="0" i="0" u="none" spc="0" dirty="0"/>
              <a:t>: https://www.vallee-blanche.fr/</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r>
              <a:rPr lang="fr-FR" sz="1000" dirty="0"/>
              <a:t>Feedback réponse correcte : Vous avez fait les bons choix. Il n’y a pas d’observatoire au sommet de l’Aiguille du Midi. Les skieurs et les alpinistes doivent s’équiper avant d’y monter. De nombreux magasins sont à leur disposition à Chamonix.</a:t>
            </a:r>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dirty="0"/>
              <a:t>Feedback réponse incorrecte (ne pas inviter à recommencer l’exercice) : Relisez attentivement le texte.</a:t>
            </a:r>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dirty="0"/>
              <a:t>Feedback explication : Il n’y a pas d’observatoire au sommet de l’Aiguille du Midi. Les skieurs et les alpinistes doivent s’équiper avant d’y monter. De nombreux magasins sont à leur disposition à Chamonix.</a:t>
            </a:r>
          </a:p>
          <a:p>
            <a:endParaRPr lang="fr-FR" sz="1000" dirty="0"/>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14</a:t>
            </a:fld>
            <a:endParaRPr lang="fr-FR"/>
          </a:p>
        </p:txBody>
      </p:sp>
    </p:spTree>
    <p:extLst>
      <p:ext uri="{BB962C8B-B14F-4D97-AF65-F5344CB8AC3E}">
        <p14:creationId xmlns:p14="http://schemas.microsoft.com/office/powerpoint/2010/main" val="1549046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MISE EN AVANT RETRAIT</a:t>
            </a:r>
          </a:p>
          <a:p>
            <a:pPr defTabSz="914400">
              <a:spcBef>
                <a:spcPts val="0"/>
              </a:spcBef>
              <a:defRPr/>
            </a:pPr>
            <a:endParaRPr lang="fr-FR" sz="1000" b="1" u="none" dirty="0"/>
          </a:p>
          <a:p>
            <a:pPr defTabSz="914400">
              <a:spcBef>
                <a:spcPts val="0"/>
              </a:spcBef>
              <a:defRPr/>
            </a:pPr>
            <a:r>
              <a:rPr lang="fr-FR" sz="1000" b="1" u="none" dirty="0"/>
              <a:t>IMAGE SUPPORT</a:t>
            </a:r>
          </a:p>
          <a:p>
            <a:pPr defTabSz="914400">
              <a:spcBef>
                <a:spcPts val="0"/>
              </a:spcBef>
              <a:defRPr/>
            </a:pPr>
            <a:r>
              <a:rPr lang="fr-FR" sz="1000" dirty="0"/>
              <a:t>AN : </a:t>
            </a:r>
          </a:p>
          <a:p>
            <a:pPr marL="171450" indent="-171450" defTabSz="914400">
              <a:spcBef>
                <a:spcPts val="0"/>
              </a:spcBef>
              <a:buFont typeface="Wingdings" panose="05000000000000000000" pitchFamily="2" charset="2"/>
              <a:buChar char="Ø"/>
              <a:defRPr/>
            </a:pPr>
            <a:r>
              <a:rPr lang="fr-FR" sz="1000" dirty="0"/>
              <a:t>Légende (si besoin) = -	 	</a:t>
            </a:r>
            <a:r>
              <a:rPr lang="fr-FR" sz="1000" b="0" u="none" dirty="0"/>
              <a:t>Alt = Photo de l’aménagement Pas dans le vide à l’Aiguille du Midi		D. détaillée (si complexe) = 	</a:t>
            </a:r>
            <a:endParaRPr lang="fr-FR" sz="1000" b="1" u="none"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fr-FR" sz="100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dirty="0"/>
              <a:t>Intégrer l’image avec ses dimensions d’origine (725px *515px) et affecter dans Taille personnalisée une largeur à 300 et paramétrer zoom à oui.</a:t>
            </a:r>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15</a:t>
            </a:fld>
            <a:endParaRPr lang="fr-FR"/>
          </a:p>
        </p:txBody>
      </p:sp>
    </p:spTree>
    <p:extLst>
      <p:ext uri="{BB962C8B-B14F-4D97-AF65-F5344CB8AC3E}">
        <p14:creationId xmlns:p14="http://schemas.microsoft.com/office/powerpoint/2010/main" val="1880236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r>
              <a:rPr lang="fr-FR" sz="1000" dirty="0"/>
              <a:t>Feedback réponse correcte : Bonnes réponses. Même si la Suisse n’est pas très loin de Chamonix, l’Aiguille du Midi se situe à la frontière franco-italienne. Les environs de l’Aiguille du Midi requièrent des compétences d’alpiniste, ils ne sont pas adaptés à de simples randonnées.</a:t>
            </a:r>
          </a:p>
          <a:p>
            <a:r>
              <a:rPr lang="fr-FR" sz="1000" dirty="0"/>
              <a:t>Feedback réponse incorrecte (ne pas inviter à recommencer l’exercice) : Certaines réponses ne sont pas correctes.</a:t>
            </a:r>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dirty="0"/>
              <a:t>Feedback explication : Même si la Suisse n’est pas très loin de Chamonix, l’Aiguille du Midi se situe à la frontière franco-italienne. Les environs de l’Aiguille du Midi requièrent des compétences d’alpiniste, ils ne sont pas adaptés à de simples randonnées.</a:t>
            </a:r>
          </a:p>
          <a:p>
            <a:endParaRPr lang="fr-FR" sz="1000" dirty="0"/>
          </a:p>
          <a:p>
            <a:endParaRPr lang="fr-FR"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 SUPPORT</a:t>
            </a:r>
          </a:p>
          <a:p>
            <a:pPr defTabSz="914400">
              <a:spcBef>
                <a:spcPts val="0"/>
              </a:spcBef>
              <a:defRPr/>
            </a:pPr>
            <a:r>
              <a:rPr lang="fr-FR" sz="1000" dirty="0"/>
              <a:t>AN : </a:t>
            </a:r>
          </a:p>
          <a:p>
            <a:pPr marL="171450" indent="-171450" defTabSz="914400">
              <a:spcBef>
                <a:spcPts val="0"/>
              </a:spcBef>
              <a:buFont typeface="Wingdings" panose="05000000000000000000" pitchFamily="2" charset="2"/>
              <a:buChar char="Ø"/>
              <a:defRPr/>
            </a:pPr>
            <a:r>
              <a:rPr lang="fr-FR" sz="1000" dirty="0"/>
              <a:t>Légende (si besoin) =		 	</a:t>
            </a:r>
            <a:r>
              <a:rPr lang="fr-FR" sz="1000" b="0" u="none" dirty="0"/>
              <a:t>Alt = 		D. détaillée (si complexe) = 		</a:t>
            </a:r>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16</a:t>
            </a:fld>
            <a:endParaRPr lang="fr-FR"/>
          </a:p>
        </p:txBody>
      </p:sp>
    </p:spTree>
    <p:extLst>
      <p:ext uri="{BB962C8B-B14F-4D97-AF65-F5344CB8AC3E}">
        <p14:creationId xmlns:p14="http://schemas.microsoft.com/office/powerpoint/2010/main" val="926635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dirty="0"/>
              <a:t>Feedback réponse correcte : Vous avez bien compris la structure du site. Le téléphérique arrive au piton du Nord. Une passerelle permet d’atteindre le piton Central et l’aménagement appelé le « pas dans le vide ». On peut également accéder au départ de la Vallée Blanche.</a:t>
            </a:r>
          </a:p>
          <a:p>
            <a:r>
              <a:rPr lang="fr-FR" sz="1000" dirty="0"/>
              <a:t>Feedback réponse incorrecte (ne pas inviter à recommencer l’exercice) : N’hésitez pas à consulter les rubriques précédentes.</a:t>
            </a:r>
          </a:p>
          <a:p>
            <a:r>
              <a:rPr lang="fr-FR" sz="1000" dirty="0"/>
              <a:t>Feedback explication : Le téléphérique arrive au piton du Nord. Une passerelle permet d’atteindre le piton Central et l’aménagement appelé le « pas dans le vide ». On peut également accéder au départ de la Vallée Blanche.</a:t>
            </a:r>
          </a:p>
          <a:p>
            <a:endParaRPr lang="fr-FR"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 SUPPORT</a:t>
            </a:r>
          </a:p>
          <a:p>
            <a:pPr defTabSz="914400">
              <a:spcBef>
                <a:spcPts val="0"/>
              </a:spcBef>
              <a:defRPr/>
            </a:pPr>
            <a:r>
              <a:rPr lang="fr-FR" sz="1000" dirty="0"/>
              <a:t>AN : </a:t>
            </a:r>
          </a:p>
          <a:p>
            <a:pPr marL="171450" indent="-171450" defTabSz="914400">
              <a:spcBef>
                <a:spcPts val="0"/>
              </a:spcBef>
              <a:buFont typeface="Wingdings" panose="05000000000000000000" pitchFamily="2" charset="2"/>
              <a:buChar char="Ø"/>
              <a:defRPr/>
            </a:pPr>
            <a:r>
              <a:rPr lang="fr-FR" sz="1000" dirty="0"/>
              <a:t>Légende (si besoin) =		 	</a:t>
            </a:r>
            <a:r>
              <a:rPr lang="fr-FR" sz="1000" b="0" u="none" dirty="0"/>
              <a:t>Alt = Photo aérienne de l’Aiguille du Midi		D. détaillée (si complexe) = Vue sur l’Aiguille du Midi, avec la Vallée Blanche, le piton Central, le piton du Nord et le téléphérique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Alt zones : </a:t>
            </a:r>
          </a:p>
          <a:p>
            <a:pPr marL="713095"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zone 1 = dispositif permettant de monter un grand nombre de personnes au sommet à l’aide de câbles	</a:t>
            </a:r>
          </a:p>
          <a:p>
            <a:pPr marL="713095"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zone 2 = piton le plus haut au sommet	</a:t>
            </a:r>
          </a:p>
          <a:p>
            <a:pPr marL="713095"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zone 3 = skieurs et alpinistes descendant dans la neige vers Chamonix	</a:t>
            </a:r>
          </a:p>
          <a:p>
            <a:pPr marL="713095"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zone 4 = piton accueillant la gare d’arrivée et doté de nombreuses terrasses</a:t>
            </a:r>
            <a:endParaRPr lang="fr-FR" sz="1000" b="1" dirty="0"/>
          </a:p>
          <a:p>
            <a:pPr marL="0" indent="0" defTabSz="914400">
              <a:spcBef>
                <a:spcPts val="0"/>
              </a:spcBef>
              <a:buFont typeface="Wingdings" panose="05000000000000000000" pitchFamily="2" charset="2"/>
              <a:buNone/>
              <a:defRPr/>
            </a:pPr>
            <a:r>
              <a:rPr lang="fr-FR" sz="1000" b="0" u="none" dirty="0"/>
              <a:t>	</a:t>
            </a:r>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17</a:t>
            </a:fld>
            <a:endParaRPr lang="fr-FR"/>
          </a:p>
        </p:txBody>
      </p:sp>
    </p:spTree>
    <p:extLst>
      <p:ext uri="{BB962C8B-B14F-4D97-AF65-F5344CB8AC3E}">
        <p14:creationId xmlns:p14="http://schemas.microsoft.com/office/powerpoint/2010/main" val="33985959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lvl="0" indent="0" defTabSz="914400">
              <a:spcBef>
                <a:spcPts val="0"/>
              </a:spcBef>
              <a:buFont typeface="+mj-lt"/>
              <a:buNone/>
              <a:defRPr/>
            </a:pPr>
            <a:endParaRPr lang="fr-FR" sz="1000" b="1" u="none" dirty="0"/>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endParaRPr lang="fr-FR"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DESCRIPTION DE LA ZONE POUR L’AN :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Accordéon – Trois sommets mythiques (garder le terme Accordéon du modèle)</a:t>
            </a:r>
            <a:endParaRPr lang="fr-FR" sz="1000" b="1" i="0" u="sng" spc="0" dirty="0"/>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IMAGES ASSOCI</a:t>
            </a:r>
            <a:r>
              <a:rPr lang="fr-FR" sz="1000" b="1" i="0" u="none" spc="0" dirty="0"/>
              <a:t>É</a:t>
            </a:r>
            <a:r>
              <a:rPr lang="fr-FR" sz="1000" b="1" u="none" dirty="0"/>
              <a: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u="none" dirty="0"/>
              <a:t>AN </a:t>
            </a:r>
            <a:r>
              <a:rPr lang="fr-FR" sz="1000" b="0" u="sng" dirty="0"/>
              <a:t>si image porteuse de sens </a:t>
            </a:r>
            <a:r>
              <a:rPr lang="fr-FR" sz="1000" b="0" u="none" dirty="0"/>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1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2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3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4 : Légende (si besoin) = 		Alt =		D. Détaillée (si complexe)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val="2380648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000" b="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DESCRIPTION DE LA ZONE POUR L’AN :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Carrousel – Trois sommets mythiques (garder le terme Carrousel du modèle)</a:t>
            </a:r>
            <a:endParaRPr lang="fr-FR" sz="1000" b="1" i="0" u="sng" spc="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000" b="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IMAGES DIAPOS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u="none" dirty="0"/>
              <a:t>AN </a:t>
            </a:r>
            <a:r>
              <a:rPr lang="fr-FR" sz="1000" b="0" u="sng" dirty="0"/>
              <a:t>si image porteuse de sens </a:t>
            </a:r>
            <a:r>
              <a:rPr lang="fr-FR" sz="1000" b="0" u="none" dirty="0"/>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diapo 1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diapo 2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diapo 3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diapo 4 : Légende (si besoin) = 		Alt =		D. Détaillée (si complexe) =</a:t>
            </a:r>
            <a:endParaRPr lang="fr-FR" sz="1000" b="1" u="none"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770376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a:t>
            </a:fld>
            <a:endParaRPr lang="fr-FR"/>
          </a:p>
        </p:txBody>
      </p:sp>
    </p:spTree>
    <p:extLst>
      <p:ext uri="{BB962C8B-B14F-4D97-AF65-F5344CB8AC3E}">
        <p14:creationId xmlns:p14="http://schemas.microsoft.com/office/powerpoint/2010/main" val="15356270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endParaRPr lang="fr-FR"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DESCRIPTION DE LA ZONE POUR L’AN :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Carrousel de cartes cliquables – Trois sommets mythiques (garder l’expression Carrousel de cartes cliquables du modèle)</a:t>
            </a:r>
            <a:endParaRPr lang="fr-FR" sz="1000" b="1" i="0" u="sng" spc="0" dirty="0"/>
          </a:p>
          <a:p>
            <a:pPr marL="171450" marR="0" lvl="0" indent="-171450" algn="l" defTabSz="108329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i="0" u="none" spc="0" dirty="0"/>
              <a:t>Carte 1 : L’</a:t>
            </a:r>
            <a:r>
              <a:rPr lang="fr-FR" sz="1000" b="0" u="none" dirty="0"/>
              <a:t>Everest</a:t>
            </a:r>
            <a:endParaRPr lang="fr-FR" dirty="0"/>
          </a:p>
          <a:p>
            <a:pPr marL="171450" marR="0" lvl="0" indent="-171450" algn="l" defTabSz="108329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i="0" u="none" spc="0" dirty="0"/>
              <a:t>Carte 2 : Le </a:t>
            </a:r>
            <a:r>
              <a:rPr lang="fr-FR" sz="1000" b="0" u="none" dirty="0"/>
              <a:t>Cervin</a:t>
            </a:r>
            <a:endParaRPr lang="fr-FR" sz="1000" b="1" i="0" u="sng" spc="0" dirty="0"/>
          </a:p>
          <a:p>
            <a:pPr marL="171450" marR="0" lvl="0" indent="-171450" algn="l" defTabSz="108329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i="0" u="none" spc="0" dirty="0"/>
              <a:t>Carte 3 : Le </a:t>
            </a:r>
            <a:r>
              <a:rPr lang="fr-FR" sz="1000" b="0" u="none" dirty="0"/>
              <a:t>Pic du Midi de Bigorre</a:t>
            </a:r>
            <a:endParaRPr lang="fr-FR" sz="1000" b="1" i="0" u="sng" spc="0" dirty="0"/>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IMAGES-CARTES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u="none" dirty="0"/>
              <a:t>AN </a:t>
            </a:r>
            <a:r>
              <a:rPr lang="fr-FR" sz="1000" b="0" u="sng" dirty="0"/>
              <a:t>si image porteuse de sens </a:t>
            </a:r>
            <a:r>
              <a:rPr lang="fr-FR" sz="1000" b="0" u="none" dirty="0"/>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1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2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3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4 : Légende (si besoin) = 		Alt =		D. Détaillée (si complexe)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20</a:t>
            </a:fld>
            <a:endParaRPr lang="fr-FR"/>
          </a:p>
        </p:txBody>
      </p:sp>
    </p:spTree>
    <p:extLst>
      <p:ext uri="{BB962C8B-B14F-4D97-AF65-F5344CB8AC3E}">
        <p14:creationId xmlns:p14="http://schemas.microsoft.com/office/powerpoint/2010/main" val="243622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fontScale="8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lvl="0" indent="0" defTabSz="914400">
              <a:spcBef>
                <a:spcPts val="0"/>
              </a:spcBef>
              <a:buFont typeface="+mj-lt"/>
              <a:buNone/>
              <a:defRPr/>
            </a:pPr>
            <a:endParaRPr lang="fr-FR" sz="1000" b="1" u="none" dirty="0"/>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endParaRPr lang="fr-FR"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DESCRIPTION DE LA ZONE POUR L’AN :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Cartes retournables : – Trois sommets mythiques (garder l’expression Cartes retournables du modèle)</a:t>
            </a:r>
            <a:endParaRPr lang="fr-FR" sz="1000" b="1" i="0" u="sng" spc="0"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fr-FR" sz="1000" b="1" i="0" u="sng" spc="0" dirty="0"/>
          </a:p>
          <a:p>
            <a:pPr marL="171450" marR="0" lvl="0" indent="-171450" algn="l" defTabSz="108329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i="0" u="none" spc="0" dirty="0"/>
              <a:t>Carte 1 : L’</a:t>
            </a:r>
            <a:r>
              <a:rPr lang="fr-FR" sz="1000" b="0" u="none" dirty="0"/>
              <a:t>Everest</a:t>
            </a:r>
            <a:endParaRPr lang="fr-FR" dirty="0"/>
          </a:p>
          <a:p>
            <a:pPr marL="171450" marR="0" lvl="0" indent="-171450" algn="l" defTabSz="108329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i="0" u="none" spc="0" dirty="0"/>
              <a:t>Carte 2 : Le </a:t>
            </a:r>
            <a:r>
              <a:rPr lang="fr-FR" sz="1000" b="0" u="none" dirty="0"/>
              <a:t>Cervin</a:t>
            </a:r>
            <a:endParaRPr lang="fr-FR" sz="1000" b="1" i="0" u="sng" spc="0" dirty="0"/>
          </a:p>
          <a:p>
            <a:pPr marL="171450" marR="0" lvl="0" indent="-171450" algn="l" defTabSz="108329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i="0" u="none" spc="0" dirty="0"/>
              <a:t>Carte 3 : Le </a:t>
            </a:r>
            <a:r>
              <a:rPr lang="fr-FR" sz="1000" b="0" u="none" dirty="0"/>
              <a:t>Pic du Midi de Bigorre</a:t>
            </a:r>
            <a:endParaRPr lang="fr-FR" sz="1000" b="1" i="0" u="sng" spc="0" dirty="0"/>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IMAGES-CARTES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u="none" dirty="0"/>
              <a:t>AN </a:t>
            </a:r>
            <a:r>
              <a:rPr lang="fr-FR" sz="1000" b="0" u="sng" dirty="0"/>
              <a:t>si image porteuse de sens </a:t>
            </a:r>
            <a:r>
              <a:rPr lang="fr-FR" sz="1000" b="0" u="none" dirty="0"/>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1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2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3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carte 4 : Légende (si besoin) = 		Alt =		D. Détaillée (si complexe)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000" b="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IMAGES ASSOCI</a:t>
            </a:r>
            <a:r>
              <a:rPr lang="fr-FR" sz="1000" b="1" i="0" u="none" spc="0" dirty="0"/>
              <a:t>É</a:t>
            </a:r>
            <a:r>
              <a:rPr lang="fr-FR" sz="1000" b="1" u="none" dirty="0"/>
              <a: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u="none" dirty="0"/>
              <a:t>AN </a:t>
            </a:r>
            <a:r>
              <a:rPr lang="fr-FR" sz="1000" b="0" u="sng" dirty="0"/>
              <a:t>si image porteuse de sens </a:t>
            </a:r>
            <a:r>
              <a:rPr lang="fr-FR" sz="1000" b="0" u="none" dirty="0"/>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1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2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3 : Légende (si besoin) = 		Alt =		D. Détaillée (si complexe)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000" b="0" u="none" dirty="0"/>
              <a:t>Image associée 4 : Légende (si besoin) = 		Alt =		D. Détaillée (si complexe)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21</a:t>
            </a:fld>
            <a:endParaRPr lang="fr-FR"/>
          </a:p>
        </p:txBody>
      </p:sp>
    </p:spTree>
    <p:extLst>
      <p:ext uri="{BB962C8B-B14F-4D97-AF65-F5344CB8AC3E}">
        <p14:creationId xmlns:p14="http://schemas.microsoft.com/office/powerpoint/2010/main" val="21925082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lvl="0" indent="0" defTabSz="914400">
              <a:spcBef>
                <a:spcPts val="0"/>
              </a:spcBef>
              <a:buFont typeface="+mj-lt"/>
              <a:buNone/>
              <a:defRPr/>
            </a:pPr>
            <a:endParaRPr lang="fr-FR" sz="1000" b="1" u="none" dirty="0"/>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defTabSz="914400">
              <a:spcBef>
                <a:spcPts val="0"/>
              </a:spcBef>
              <a:defRPr/>
            </a:pPr>
            <a:r>
              <a:rPr lang="fr-FR" sz="1000" b="1" u="none" dirty="0"/>
              <a:t>AUDIO DE LA CONSIGNE</a:t>
            </a:r>
          </a:p>
          <a:p>
            <a:pPr defTabSz="914400">
              <a:spcBef>
                <a:spcPts val="0"/>
              </a:spcBef>
              <a:defRPr/>
            </a:pPr>
            <a:r>
              <a:rPr lang="fr-FR" sz="1000" b="0" u="none" dirty="0"/>
              <a:t>AN : Transcription =</a:t>
            </a:r>
            <a:r>
              <a:rPr lang="fr-FR" sz="1000" b="0" u="none" kern="1200" dirty="0">
                <a:effectLst/>
                <a:latin typeface="Arial" pitchFamily="34" charset="0"/>
                <a:ea typeface="+mn-ea"/>
                <a:cs typeface="+mn-cs"/>
              </a:rPr>
              <a:t> </a:t>
            </a:r>
            <a:r>
              <a:rPr lang="fr-FR" sz="1000" kern="100" dirty="0">
                <a:effectLst/>
                <a:latin typeface="Aptos" panose="020B0004020202020204" pitchFamily="34" charset="0"/>
                <a:ea typeface="Aptos" panose="020B0004020202020204" pitchFamily="34" charset="0"/>
                <a:cs typeface="Arial" panose="020B0604020202020204" pitchFamily="34" charset="0"/>
              </a:rPr>
              <a:t>Le Népal abrite huit des dix plus hauts sommets du monde, dont l’Everest, qui culmine à 8 849 mètres d’altitude et accueille des centaines de grimpeurs à chaque saison. Les autorités népalaises délivrent des permis d’ascension à des alpinistes étrangers à 11 000 dollars l’unité. Il faut compter un budget de 45 000 à 200 000 dollars au total par ascension.</a:t>
            </a:r>
          </a:p>
          <a:p>
            <a:pPr>
              <a:lnSpc>
                <a:spcPct val="107000"/>
              </a:lnSpc>
              <a:spcAft>
                <a:spcPts val="800"/>
              </a:spcAft>
            </a:pPr>
            <a:r>
              <a:rPr lang="fr-FR" sz="1000" kern="100" dirty="0">
                <a:effectLst/>
                <a:latin typeface="Aptos" panose="020B0004020202020204" pitchFamily="34" charset="0"/>
                <a:ea typeface="Aptos" panose="020B0004020202020204" pitchFamily="34" charset="0"/>
                <a:cs typeface="Arial" panose="020B0604020202020204" pitchFamily="34" charset="0"/>
              </a:rPr>
              <a:t>Le 29 mai 1953, le Néo-Zélandais sir Edmund Hillary et le Népalais Sherpa </a:t>
            </a:r>
            <a:r>
              <a:rPr lang="fr-FR" sz="1000" kern="100" dirty="0" err="1">
                <a:effectLst/>
                <a:latin typeface="Aptos" panose="020B0004020202020204" pitchFamily="34" charset="0"/>
                <a:ea typeface="Aptos" panose="020B0004020202020204" pitchFamily="34" charset="0"/>
                <a:cs typeface="Arial" panose="020B0604020202020204" pitchFamily="34" charset="0"/>
              </a:rPr>
              <a:t>Tenzing</a:t>
            </a:r>
            <a:r>
              <a:rPr lang="fr-FR" sz="1000" kern="100" dirty="0">
                <a:effectLst/>
                <a:latin typeface="Aptos" panose="020B0004020202020204" pitchFamily="34" charset="0"/>
                <a:ea typeface="Aptos" panose="020B0004020202020204" pitchFamily="34" charset="0"/>
                <a:cs typeface="Arial" panose="020B0604020202020204" pitchFamily="34" charset="0"/>
              </a:rPr>
              <a:t> </a:t>
            </a:r>
            <a:r>
              <a:rPr lang="fr-FR" sz="1000" kern="100" dirty="0" err="1">
                <a:effectLst/>
                <a:latin typeface="Aptos" panose="020B0004020202020204" pitchFamily="34" charset="0"/>
                <a:ea typeface="Aptos" panose="020B0004020202020204" pitchFamily="34" charset="0"/>
                <a:cs typeface="Arial" panose="020B0604020202020204" pitchFamily="34" charset="0"/>
              </a:rPr>
              <a:t>Norgay</a:t>
            </a:r>
            <a:r>
              <a:rPr lang="fr-FR" sz="1000" kern="100" dirty="0">
                <a:effectLst/>
                <a:latin typeface="Aptos" panose="020B0004020202020204" pitchFamily="34" charset="0"/>
                <a:ea typeface="Aptos" panose="020B0004020202020204" pitchFamily="34" charset="0"/>
                <a:cs typeface="Arial" panose="020B0604020202020204" pitchFamily="34" charset="0"/>
              </a:rPr>
              <a:t> remontent le versant népalais pour atteindre le sommet. Entre ce succès historique et la première tentative de 1921 par les Britanniques, l’Everest avait repoussé au moins dix expéditions majeures et deux essais insensés en solo.</a:t>
            </a:r>
          </a:p>
          <a:p>
            <a:pPr>
              <a:lnSpc>
                <a:spcPct val="107000"/>
              </a:lnSpc>
              <a:spcAft>
                <a:spcPts val="800"/>
              </a:spcAft>
            </a:pPr>
            <a:r>
              <a:rPr lang="fr-FR" sz="1000" kern="100" dirty="0">
                <a:effectLst/>
                <a:latin typeface="Aptos" panose="020B0004020202020204" pitchFamily="34" charset="0"/>
                <a:ea typeface="Aptos" panose="020B0004020202020204" pitchFamily="34" charset="0"/>
                <a:cs typeface="Arial" panose="020B0604020202020204" pitchFamily="34" charset="0"/>
              </a:rPr>
              <a:t>À la suite de la découverte en 1950 d’un accès par le sud de la montagne au Népal, un chemin vers le sommet a été repéré. Il sera connu dans les années 1990 sous le nom de « route de brique jaune ». Le sommet du mont Everest a été atteint plus de 11 200 fois depuis la première ascension.</a:t>
            </a:r>
            <a:endParaRPr lang="fr-FR" sz="1000" b="0" u="none" dirty="0"/>
          </a:p>
          <a:p>
            <a:pPr marL="0" indent="0" defTabSz="914400">
              <a:spcBef>
                <a:spcPts val="0"/>
              </a:spcBef>
              <a:buFont typeface="Wingdings" panose="05000000000000000000" pitchFamily="2" charset="2"/>
              <a:buNone/>
              <a:defRPr/>
            </a:pPr>
            <a:endParaRPr lang="fr-FR" sz="1000" b="0" u="none"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r>
              <a:rPr lang="fr-FR" sz="1000" dirty="0"/>
              <a:t>Feedback explication :</a:t>
            </a:r>
          </a:p>
          <a:p>
            <a:r>
              <a:rPr lang="fr-FR" sz="1000" dirty="0"/>
              <a:t>Le texte résume l’histoire des différentes tentatives échouées et réussies de l’ascension de l’Everest. La première tentative en 1921 a été suivie d’une dizaine d’autres avant qu’en 1953 le Néo-Zélandais sir Edmund Hillary et le Népalais </a:t>
            </a:r>
            <a:r>
              <a:rPr lang="fr-FR" sz="1000" kern="100" dirty="0">
                <a:effectLst/>
                <a:latin typeface="Aptos" panose="020B0004020202020204" pitchFamily="34" charset="0"/>
                <a:ea typeface="Aptos" panose="020B0004020202020204" pitchFamily="34" charset="0"/>
                <a:cs typeface="Arial" panose="020B0604020202020204" pitchFamily="34" charset="0"/>
              </a:rPr>
              <a:t>Sherpa </a:t>
            </a:r>
            <a:r>
              <a:rPr lang="fr-FR" sz="1000" kern="100" dirty="0" err="1">
                <a:effectLst/>
                <a:latin typeface="Aptos" panose="020B0004020202020204" pitchFamily="34" charset="0"/>
                <a:ea typeface="Aptos" panose="020B0004020202020204" pitchFamily="34" charset="0"/>
                <a:cs typeface="Arial" panose="020B0604020202020204" pitchFamily="34" charset="0"/>
              </a:rPr>
              <a:t>Tenzing</a:t>
            </a:r>
            <a:r>
              <a:rPr lang="fr-FR" sz="1000" kern="100" dirty="0">
                <a:effectLst/>
                <a:latin typeface="Aptos" panose="020B0004020202020204" pitchFamily="34" charset="0"/>
                <a:ea typeface="Aptos" panose="020B0004020202020204" pitchFamily="34" charset="0"/>
                <a:cs typeface="Arial" panose="020B0604020202020204" pitchFamily="34" charset="0"/>
              </a:rPr>
              <a:t> </a:t>
            </a:r>
            <a:r>
              <a:rPr lang="fr-FR" sz="1000" kern="100" dirty="0" err="1">
                <a:effectLst/>
                <a:latin typeface="Aptos" panose="020B0004020202020204" pitchFamily="34" charset="0"/>
                <a:ea typeface="Aptos" panose="020B0004020202020204" pitchFamily="34" charset="0"/>
                <a:cs typeface="Arial" panose="020B0604020202020204" pitchFamily="34" charset="0"/>
              </a:rPr>
              <a:t>Norgay</a:t>
            </a:r>
            <a:r>
              <a:rPr lang="fr-FR" sz="1000" kern="100" dirty="0">
                <a:effectLst/>
                <a:latin typeface="Aptos" panose="020B0004020202020204" pitchFamily="34" charset="0"/>
                <a:ea typeface="Aptos" panose="020B0004020202020204" pitchFamily="34" charset="0"/>
                <a:cs typeface="Arial" panose="020B0604020202020204" pitchFamily="34" charset="0"/>
              </a:rPr>
              <a:t> réussissent à atteindre le sommet. Un deuxième accès a également été découvert par le sud. L’ascension du plus haut sommet du monde est une aventure extrêmement coûteuse.</a:t>
            </a:r>
            <a:endParaRPr lang="fr-FR" sz="1000" dirty="0"/>
          </a:p>
          <a:p>
            <a:endParaRPr lang="fr-FR" sz="1000" dirty="0"/>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22</a:t>
            </a:fld>
            <a:endParaRPr lang="fr-FR"/>
          </a:p>
        </p:txBody>
      </p:sp>
    </p:spTree>
    <p:extLst>
      <p:ext uri="{BB962C8B-B14F-4D97-AF65-F5344CB8AC3E}">
        <p14:creationId xmlns:p14="http://schemas.microsoft.com/office/powerpoint/2010/main" val="23806489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A0729-35C8-96E2-2292-289678A65F9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5533107-497F-7E79-4417-1B3C30BD1C41}"/>
              </a:ext>
            </a:extLst>
          </p:cNvPr>
          <p:cNvSpPr>
            <a:spLocks noGrp="1" noRot="1" noChangeAspect="1"/>
          </p:cNvSpPr>
          <p:nvPr>
            <p:ph type="sldImg"/>
          </p:nvPr>
        </p:nvSpPr>
        <p:spPr>
          <a:xfrm>
            <a:off x="2819400" y="500063"/>
            <a:ext cx="4287838" cy="2501900"/>
          </a:xfrm>
        </p:spPr>
      </p:sp>
      <p:sp>
        <p:nvSpPr>
          <p:cNvPr id="3" name="Espace réservé des notes 2">
            <a:extLst>
              <a:ext uri="{FF2B5EF4-FFF2-40B4-BE49-F238E27FC236}">
                <a16:creationId xmlns:a16="http://schemas.microsoft.com/office/drawing/2014/main" id="{5FD82133-8C1E-D8FB-A527-0B4DE098E5E5}"/>
              </a:ext>
            </a:extLst>
          </p:cNvPr>
          <p:cNvSpPr>
            <a:spLocks noGrp="1"/>
          </p:cNvSpPr>
          <p:nvPr>
            <p:ph type="body" idx="1"/>
          </p:nvPr>
        </p:nvSpPr>
        <p:spPr/>
        <p:txBody>
          <a:bodyPr>
            <a:normAutofit fontScale="7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lvl="0" indent="0" defTabSz="914400">
              <a:spcBef>
                <a:spcPts val="0"/>
              </a:spcBef>
              <a:buFont typeface="+mj-lt"/>
              <a:buNone/>
              <a:defRPr/>
            </a:pPr>
            <a:endParaRPr lang="fr-FR" sz="1000" b="1" u="none" dirty="0"/>
          </a:p>
          <a:p>
            <a:pPr defTabSz="914400">
              <a:spcBef>
                <a:spcPts val="0"/>
              </a:spcBef>
              <a:defRPr/>
            </a:pPr>
            <a:r>
              <a:rPr lang="fr-FR" sz="1000" b="1" u="none" dirty="0"/>
              <a:t>AUDIO</a:t>
            </a:r>
          </a:p>
          <a:p>
            <a:pPr defTabSz="914400">
              <a:spcBef>
                <a:spcPts val="0"/>
              </a:spcBef>
              <a:defRPr/>
            </a:pPr>
            <a:r>
              <a:rPr lang="fr-FR" sz="1000" b="0" u="none" dirty="0"/>
              <a:t>AN : Transcription =</a:t>
            </a:r>
            <a:r>
              <a:rPr lang="fr-FR" sz="1000" b="0" u="none" kern="1200" dirty="0">
                <a:effectLst/>
                <a:latin typeface="Arial" pitchFamily="34" charset="0"/>
                <a:ea typeface="+mn-ea"/>
                <a:cs typeface="+mn-cs"/>
              </a:rPr>
              <a:t> </a:t>
            </a:r>
            <a:r>
              <a:rPr lang="fr-FR" sz="1000" kern="100" dirty="0">
                <a:effectLst/>
                <a:latin typeface="Aptos" panose="020B0004020202020204" pitchFamily="34" charset="0"/>
                <a:ea typeface="Aptos" panose="020B0004020202020204" pitchFamily="34" charset="0"/>
                <a:cs typeface="Arial" panose="020B0604020202020204" pitchFamily="34" charset="0"/>
              </a:rPr>
              <a:t>géré par le </a:t>
            </a:r>
            <a:r>
              <a:rPr lang="fr-FR" sz="1000" kern="100" dirty="0" err="1">
                <a:effectLst/>
                <a:latin typeface="Aptos" panose="020B0004020202020204" pitchFamily="34" charset="0"/>
                <a:ea typeface="Aptos" panose="020B0004020202020204" pitchFamily="34" charset="0"/>
                <a:cs typeface="Arial" panose="020B0604020202020204" pitchFamily="34" charset="0"/>
              </a:rPr>
              <a:t>player</a:t>
            </a:r>
            <a:r>
              <a:rPr lang="fr-FR" sz="1000" kern="100" dirty="0">
                <a:effectLst/>
                <a:latin typeface="Aptos" panose="020B0004020202020204" pitchFamily="34" charset="0"/>
                <a:ea typeface="Aptos" panose="020B0004020202020204" pitchFamily="34" charset="0"/>
                <a:cs typeface="Arial" panose="020B0604020202020204" pitchFamily="34" charset="0"/>
              </a:rPr>
              <a:t> de l’audio streaming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effectLst/>
                <a:latin typeface="Arial" panose="020B0604020202020204" pitchFamily="34" charset="0"/>
                <a:ea typeface="Times New Roman" panose="02020603050405020304" pitchFamily="18" charset="0"/>
                <a:cs typeface="Times New Roman" panose="02020603050405020304" pitchFamily="18" charset="0"/>
              </a:rPr>
              <a:t>Audio du modèle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effectLst/>
                <a:latin typeface="Arial" panose="020B0604020202020204" pitchFamily="34" charset="0"/>
                <a:ea typeface="Times New Roman" panose="02020603050405020304" pitchFamily="18" charset="0"/>
                <a:cs typeface="Times New Roman" panose="02020603050405020304" pitchFamily="18" charset="0"/>
              </a:rPr>
              <a:t>&lt;</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iframe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src="</a:t>
            </a:r>
            <a:r>
              <a:rPr lang="fr-FR" sz="1800" b="1" dirty="0">
                <a:effectLst/>
                <a:latin typeface="Arial" panose="020B0604020202020204" pitchFamily="34" charset="0"/>
                <a:ea typeface="Times New Roman" panose="02020603050405020304" pitchFamily="18" charset="0"/>
                <a:cs typeface="Times New Roman" panose="02020603050405020304" pitchFamily="18" charset="0"/>
              </a:rPr>
              <a:t>https://ressources.cned.fr/commun/</a:t>
            </a:r>
            <a:r>
              <a:rPr lang="fr-FR" sz="1800" b="1" dirty="0" err="1">
                <a:effectLst/>
                <a:latin typeface="Arial" panose="020B0604020202020204" pitchFamily="34" charset="0"/>
                <a:ea typeface="Times New Roman" panose="02020603050405020304" pitchFamily="18" charset="0"/>
                <a:cs typeface="Times New Roman" panose="02020603050405020304" pitchFamily="18" charset="0"/>
              </a:rPr>
              <a:t>iframestreaming.html?media</a:t>
            </a:r>
            <a:r>
              <a:rPr lang="fr-FR" sz="1800" b="1" dirty="0">
                <a:effectLst/>
                <a:latin typeface="Arial" panose="020B0604020202020204" pitchFamily="34" charset="0"/>
                <a:ea typeface="Times New Roman" panose="02020603050405020304" pitchFamily="18" charset="0"/>
                <a:cs typeface="Times New Roman" panose="02020603050405020304" pitchFamily="18" charset="0"/>
              </a:rPr>
              <a:t>=audiovisuel%2FFONDS_AUDIOVISUEL%2F2554_E-tutorat%2FPODCAST_5.mp3</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frameborder</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="0"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height</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="45"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width</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="500"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allowfullscreen</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title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a:t>
            </a:r>
            <a:r>
              <a:rPr lang="fr-FR" sz="1800" b="1" dirty="0">
                <a:effectLst/>
                <a:latin typeface="Arial" panose="020B0604020202020204" pitchFamily="34" charset="0"/>
                <a:ea typeface="Times New Roman" panose="02020603050405020304" pitchFamily="18" charset="0"/>
                <a:cs typeface="Times New Roman" panose="02020603050405020304" pitchFamily="18" charset="0"/>
              </a:rPr>
              <a:t>Audio : Formation e-tutorat - Podcast 5 (2 min 19 s)</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"&gt;&lt;/</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iframe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effectLst/>
                <a:latin typeface="Arial" panose="020B0604020202020204" pitchFamily="34" charset="0"/>
                <a:ea typeface="Times New Roman" panose="02020603050405020304" pitchFamily="18" charset="0"/>
                <a:cs typeface="Times New Roman" panose="02020603050405020304" pitchFamily="18" charset="0"/>
              </a:rPr>
              <a:t>à remplacer par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kern="1200" dirty="0">
                <a:solidFill>
                  <a:schemeClr val="tx1"/>
                </a:solidFill>
                <a:latin typeface="+mn-lt"/>
                <a:ea typeface="+mn-ea"/>
                <a:cs typeface="+mn-cs"/>
              </a:rPr>
              <a:t>&lt;</a:t>
            </a:r>
            <a:r>
              <a:rPr lang="fr-FR" sz="1800" kern="1200" dirty="0" err="1">
                <a:solidFill>
                  <a:schemeClr val="tx1"/>
                </a:solidFill>
                <a:latin typeface="+mn-lt"/>
                <a:ea typeface="+mn-ea"/>
                <a:cs typeface="+mn-cs"/>
              </a:rPr>
              <a:t>iframe</a:t>
            </a:r>
            <a:r>
              <a:rPr lang="fr-FR" sz="1800" kern="1200" dirty="0">
                <a:solidFill>
                  <a:schemeClr val="tx1"/>
                </a:solidFill>
                <a:latin typeface="+mn-lt"/>
                <a:ea typeface="+mn-ea"/>
                <a:cs typeface="+mn-cs"/>
              </a:rPr>
              <a:t> src="</a:t>
            </a:r>
            <a:r>
              <a:rPr lang="fr-FR" sz="1800" b="1" kern="1200" dirty="0">
                <a:solidFill>
                  <a:schemeClr val="tx1"/>
                </a:solidFill>
                <a:latin typeface="+mn-lt"/>
                <a:ea typeface="+mn-ea"/>
                <a:cs typeface="+mn-cs"/>
              </a:rPr>
              <a:t>https://ressources.cned.fr/commun/</a:t>
            </a:r>
            <a:r>
              <a:rPr lang="fr-FR" sz="1800" b="1" kern="1200" dirty="0" err="1">
                <a:solidFill>
                  <a:schemeClr val="tx1"/>
                </a:solidFill>
                <a:latin typeface="+mn-lt"/>
                <a:ea typeface="+mn-ea"/>
                <a:cs typeface="+mn-cs"/>
              </a:rPr>
              <a:t>iframestreaming.html?media</a:t>
            </a:r>
            <a:r>
              <a:rPr lang="fr-FR" sz="1800" b="1" kern="1200" dirty="0">
                <a:solidFill>
                  <a:schemeClr val="tx1"/>
                </a:solidFill>
                <a:latin typeface="+mn-lt"/>
                <a:ea typeface="+mn-ea"/>
                <a:cs typeface="+mn-cs"/>
              </a:rPr>
              <a:t>=audiovisuel%2FFONDS_AUDIOVISUEL%2F0000_TESTS%2FSon-generique.mp3</a:t>
            </a:r>
            <a:r>
              <a:rPr lang="fr-FR" sz="1800" kern="1200" dirty="0">
                <a:solidFill>
                  <a:schemeClr val="tx1"/>
                </a:solidFill>
                <a:latin typeface="+mn-lt"/>
                <a:ea typeface="+mn-ea"/>
                <a:cs typeface="+mn-cs"/>
              </a:rPr>
              <a:t>" </a:t>
            </a:r>
            <a:r>
              <a:rPr lang="fr-FR" sz="1800" kern="1200" dirty="0" err="1">
                <a:solidFill>
                  <a:schemeClr val="tx1"/>
                </a:solidFill>
                <a:latin typeface="+mn-lt"/>
                <a:ea typeface="+mn-ea"/>
                <a:cs typeface="+mn-cs"/>
              </a:rPr>
              <a:t>frameborder</a:t>
            </a:r>
            <a:r>
              <a:rPr lang="fr-FR" sz="1800" kern="1200" dirty="0">
                <a:solidFill>
                  <a:schemeClr val="tx1"/>
                </a:solidFill>
                <a:latin typeface="+mn-lt"/>
                <a:ea typeface="+mn-ea"/>
                <a:cs typeface="+mn-cs"/>
              </a:rPr>
              <a:t>="0" </a:t>
            </a:r>
            <a:r>
              <a:rPr lang="fr-FR" sz="1800" kern="1200" dirty="0" err="1">
                <a:solidFill>
                  <a:schemeClr val="tx1"/>
                </a:solidFill>
                <a:latin typeface="+mn-lt"/>
                <a:ea typeface="+mn-ea"/>
                <a:cs typeface="+mn-cs"/>
              </a:rPr>
              <a:t>height</a:t>
            </a:r>
            <a:r>
              <a:rPr lang="fr-FR" sz="1800" kern="1200" dirty="0">
                <a:solidFill>
                  <a:schemeClr val="tx1"/>
                </a:solidFill>
                <a:latin typeface="+mn-lt"/>
                <a:ea typeface="+mn-ea"/>
                <a:cs typeface="+mn-cs"/>
              </a:rPr>
              <a:t>="45" </a:t>
            </a:r>
            <a:r>
              <a:rPr lang="fr-FR" sz="1800" kern="1200" dirty="0" err="1">
                <a:solidFill>
                  <a:schemeClr val="tx1"/>
                </a:solidFill>
                <a:latin typeface="+mn-lt"/>
                <a:ea typeface="+mn-ea"/>
                <a:cs typeface="+mn-cs"/>
              </a:rPr>
              <a:t>width</a:t>
            </a:r>
            <a:r>
              <a:rPr lang="fr-FR" sz="1800" kern="1200" dirty="0">
                <a:solidFill>
                  <a:schemeClr val="tx1"/>
                </a:solidFill>
                <a:latin typeface="+mn-lt"/>
                <a:ea typeface="+mn-ea"/>
                <a:cs typeface="+mn-cs"/>
              </a:rPr>
              <a:t>="500" </a:t>
            </a:r>
            <a:r>
              <a:rPr lang="fr-FR" sz="1800" kern="1200" dirty="0" err="1">
                <a:solidFill>
                  <a:schemeClr val="tx1"/>
                </a:solidFill>
                <a:latin typeface="+mn-lt"/>
                <a:ea typeface="+mn-ea"/>
                <a:cs typeface="+mn-cs"/>
              </a:rPr>
              <a:t>allowfullscreen</a:t>
            </a:r>
            <a:r>
              <a:rPr lang="fr-FR" sz="1800" kern="1200" dirty="0">
                <a:solidFill>
                  <a:schemeClr val="tx1"/>
                </a:solidFill>
                <a:latin typeface="+mn-lt"/>
                <a:ea typeface="+mn-ea"/>
                <a:cs typeface="+mn-cs"/>
              </a:rPr>
              <a:t>="" </a:t>
            </a:r>
            <a:r>
              <a:rPr lang="fr-FR" sz="1800" kern="1200" dirty="0" err="1">
                <a:solidFill>
                  <a:schemeClr val="tx1"/>
                </a:solidFill>
                <a:latin typeface="+mn-lt"/>
                <a:ea typeface="+mn-ea"/>
                <a:cs typeface="+mn-cs"/>
              </a:rPr>
              <a:t>title</a:t>
            </a:r>
            <a:r>
              <a:rPr lang="fr-FR" sz="1800" kern="1200" dirty="0">
                <a:solidFill>
                  <a:schemeClr val="tx1"/>
                </a:solidFill>
                <a:latin typeface="+mn-lt"/>
                <a:ea typeface="+mn-ea"/>
                <a:cs typeface="+mn-cs"/>
              </a:rPr>
              <a:t>="</a:t>
            </a:r>
            <a:r>
              <a:rPr lang="fr-FR" sz="1800" b="1" kern="1200" dirty="0">
                <a:solidFill>
                  <a:schemeClr val="tx1"/>
                </a:solidFill>
                <a:latin typeface="+mn-lt"/>
                <a:ea typeface="+mn-ea"/>
                <a:cs typeface="+mn-cs"/>
              </a:rPr>
              <a:t>Audio : test (</a:t>
            </a:r>
            <a:r>
              <a:rPr lang="fr-FR" sz="4800" b="1" dirty="0"/>
              <a:t>0</a:t>
            </a:r>
            <a:r>
              <a:rPr lang="fr-FR" sz="1800" b="1" kern="1200" dirty="0">
                <a:solidFill>
                  <a:schemeClr val="tx1"/>
                </a:solidFill>
                <a:latin typeface="+mn-lt"/>
                <a:ea typeface="+mn-ea"/>
                <a:cs typeface="+mn-cs"/>
              </a:rPr>
              <a:t> min 1 s)</a:t>
            </a:r>
            <a:r>
              <a:rPr lang="fr-FR" sz="1800" kern="1200" dirty="0">
                <a:solidFill>
                  <a:schemeClr val="tx1"/>
                </a:solidFill>
                <a:latin typeface="+mn-lt"/>
                <a:ea typeface="+mn-ea"/>
                <a:cs typeface="+mn-cs"/>
              </a:rPr>
              <a:t>"&gt;&lt;/</a:t>
            </a:r>
            <a:r>
              <a:rPr lang="fr-FR" sz="1800" kern="1200" dirty="0" err="1">
                <a:solidFill>
                  <a:schemeClr val="tx1"/>
                </a:solidFill>
                <a:latin typeface="+mn-lt"/>
                <a:ea typeface="+mn-ea"/>
                <a:cs typeface="+mn-cs"/>
              </a:rPr>
              <a:t>iframe</a:t>
            </a:r>
            <a:r>
              <a:rPr lang="fr-FR" sz="1800" kern="1200" dirty="0">
                <a:solidFill>
                  <a:schemeClr val="tx1"/>
                </a:solidFill>
                <a:latin typeface="+mn-lt"/>
                <a:ea typeface="+mn-ea"/>
                <a:cs typeface="+mn-cs"/>
              </a:rPr>
              <a:t>&gt;</a:t>
            </a:r>
            <a:endParaRPr lang="fr-FR" sz="4800" dirty="0">
              <a:solidFill>
                <a:schemeClr val="tx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effectLst/>
              <a:latin typeface="Arial" panose="020B0604020202020204" pitchFamily="34" charset="0"/>
              <a:ea typeface="Times New Roman" panose="02020603050405020304" pitchFamily="18" charset="0"/>
              <a:cs typeface="Times New Roman" panose="02020603050405020304" pitchFamily="18" charset="0"/>
            </a:endParaRPr>
          </a:p>
          <a:p>
            <a:pPr defTabSz="914400">
              <a:spcBef>
                <a:spcPts val="0"/>
              </a:spcBef>
              <a:defRPr/>
            </a:pPr>
            <a:endParaRPr lang="fr-FR" sz="1000" b="0" u="none" dirty="0"/>
          </a:p>
          <a:p>
            <a:endParaRPr lang="fr-FR" sz="1000" dirty="0"/>
          </a:p>
          <a:p>
            <a:endParaRPr lang="fr-FR" sz="1000" dirty="0"/>
          </a:p>
          <a:p>
            <a:endParaRPr lang="fr-FR" sz="1000" dirty="0"/>
          </a:p>
        </p:txBody>
      </p:sp>
      <p:sp>
        <p:nvSpPr>
          <p:cNvPr id="4" name="Espace réservé du numéro de diapositive 3">
            <a:extLst>
              <a:ext uri="{FF2B5EF4-FFF2-40B4-BE49-F238E27FC236}">
                <a16:creationId xmlns:a16="http://schemas.microsoft.com/office/drawing/2014/main" id="{B55CAD98-A103-4B3B-02F3-3EECC12AE7E3}"/>
              </a:ext>
            </a:extLst>
          </p:cNvPr>
          <p:cNvSpPr>
            <a:spLocks noGrp="1"/>
          </p:cNvSpPr>
          <p:nvPr>
            <p:ph type="sldNum" sz="quarter" idx="5"/>
          </p:nvPr>
        </p:nvSpPr>
        <p:spPr/>
        <p:txBody>
          <a:bodyPr/>
          <a:lstStyle/>
          <a:p>
            <a:fld id="{1B06CD8F-B7ED-4A05-9FB1-A01CC0EF02CC}" type="slidenum">
              <a:rPr lang="fr-FR" smtClean="0"/>
              <a:pPr/>
              <a:t>23</a:t>
            </a:fld>
            <a:endParaRPr lang="fr-FR"/>
          </a:p>
        </p:txBody>
      </p:sp>
    </p:spTree>
    <p:extLst>
      <p:ext uri="{BB962C8B-B14F-4D97-AF65-F5344CB8AC3E}">
        <p14:creationId xmlns:p14="http://schemas.microsoft.com/office/powerpoint/2010/main" val="3191424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3BA28-8C83-5A34-C244-CBD1F093BFC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4A49454-5019-CE54-43B9-FB453DC6EB63}"/>
              </a:ext>
            </a:extLst>
          </p:cNvPr>
          <p:cNvSpPr>
            <a:spLocks noGrp="1" noRot="1" noChangeAspect="1"/>
          </p:cNvSpPr>
          <p:nvPr>
            <p:ph type="sldImg"/>
          </p:nvPr>
        </p:nvSpPr>
        <p:spPr>
          <a:xfrm>
            <a:off x="2819400" y="500063"/>
            <a:ext cx="4287838" cy="2501900"/>
          </a:xfrm>
        </p:spPr>
      </p:sp>
      <p:sp>
        <p:nvSpPr>
          <p:cNvPr id="3" name="Espace réservé des notes 2">
            <a:extLst>
              <a:ext uri="{FF2B5EF4-FFF2-40B4-BE49-F238E27FC236}">
                <a16:creationId xmlns:a16="http://schemas.microsoft.com/office/drawing/2014/main" id="{F7D5CEAB-62EA-F6C8-181A-BE016220E2A1}"/>
              </a:ext>
            </a:extLst>
          </p:cNvPr>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r>
              <a:rPr lang="fr-FR" sz="1000" b="0" u="none" dirty="0"/>
              <a:t>		</a:t>
            </a:r>
          </a:p>
          <a:p>
            <a:pPr marL="0" indent="0" defTabSz="914400">
              <a:spcBef>
                <a:spcPts val="0"/>
              </a:spcBef>
              <a:buFont typeface="Wingdings" panose="05000000000000000000" pitchFamily="2" charset="2"/>
              <a:buNone/>
              <a:defRPr/>
            </a:pPr>
            <a:endParaRPr lang="fr-FR" sz="1000" b="0" u="none"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r>
              <a:rPr lang="fr-FR" sz="1000" dirty="0"/>
              <a:t>Feedback explication :</a:t>
            </a:r>
          </a:p>
          <a:p>
            <a:r>
              <a:rPr lang="fr-FR" sz="1000" dirty="0"/>
              <a:t>Le texte résume l’histoire des différentes tentatives échouées et réussies de l’ascension de l’Everest. La première tentative en 1921 a été suivie d’une dizaine d’autres avant qu’en 1953 le Néo-Zélandais sir Edmund Hillary et le Népalais </a:t>
            </a:r>
            <a:r>
              <a:rPr lang="fr-FR" sz="1000" kern="100" dirty="0">
                <a:effectLst/>
                <a:latin typeface="Aptos" panose="020B0004020202020204" pitchFamily="34" charset="0"/>
                <a:ea typeface="Aptos" panose="020B0004020202020204" pitchFamily="34" charset="0"/>
                <a:cs typeface="Arial" panose="020B0604020202020204" pitchFamily="34" charset="0"/>
              </a:rPr>
              <a:t>Sherpa </a:t>
            </a:r>
            <a:r>
              <a:rPr lang="fr-FR" sz="1000" kern="100" dirty="0" err="1">
                <a:effectLst/>
                <a:latin typeface="Aptos" panose="020B0004020202020204" pitchFamily="34" charset="0"/>
                <a:ea typeface="Aptos" panose="020B0004020202020204" pitchFamily="34" charset="0"/>
                <a:cs typeface="Arial" panose="020B0604020202020204" pitchFamily="34" charset="0"/>
              </a:rPr>
              <a:t>Tenzing</a:t>
            </a:r>
            <a:r>
              <a:rPr lang="fr-FR" sz="1000" kern="100" dirty="0">
                <a:effectLst/>
                <a:latin typeface="Aptos" panose="020B0004020202020204" pitchFamily="34" charset="0"/>
                <a:ea typeface="Aptos" panose="020B0004020202020204" pitchFamily="34" charset="0"/>
                <a:cs typeface="Arial" panose="020B0604020202020204" pitchFamily="34" charset="0"/>
              </a:rPr>
              <a:t> </a:t>
            </a:r>
            <a:r>
              <a:rPr lang="fr-FR" sz="1000" kern="100" dirty="0" err="1">
                <a:effectLst/>
                <a:latin typeface="Aptos" panose="020B0004020202020204" pitchFamily="34" charset="0"/>
                <a:ea typeface="Aptos" panose="020B0004020202020204" pitchFamily="34" charset="0"/>
                <a:cs typeface="Arial" panose="020B0604020202020204" pitchFamily="34" charset="0"/>
              </a:rPr>
              <a:t>Norgay</a:t>
            </a:r>
            <a:r>
              <a:rPr lang="fr-FR" sz="1000" kern="100" dirty="0">
                <a:effectLst/>
                <a:latin typeface="Aptos" panose="020B0004020202020204" pitchFamily="34" charset="0"/>
                <a:ea typeface="Aptos" panose="020B0004020202020204" pitchFamily="34" charset="0"/>
                <a:cs typeface="Arial" panose="020B0604020202020204" pitchFamily="34" charset="0"/>
              </a:rPr>
              <a:t> réussissent à atteindre le sommet. Un deuxième accès a également été découvert par le sud. L’ascension du plus haut sommet du monde est une aventure extrêmement coûteuse.</a:t>
            </a:r>
            <a:endParaRPr lang="fr-FR" sz="1000" dirty="0"/>
          </a:p>
          <a:p>
            <a:endParaRPr lang="fr-FR" sz="1000" dirty="0"/>
          </a:p>
          <a:p>
            <a:endParaRPr lang="fr-FR" sz="1000" dirty="0"/>
          </a:p>
        </p:txBody>
      </p:sp>
      <p:sp>
        <p:nvSpPr>
          <p:cNvPr id="4" name="Espace réservé du numéro de diapositive 3">
            <a:extLst>
              <a:ext uri="{FF2B5EF4-FFF2-40B4-BE49-F238E27FC236}">
                <a16:creationId xmlns:a16="http://schemas.microsoft.com/office/drawing/2014/main" id="{13AA28B4-6C5E-B9E7-6AF1-9BA7C67D7713}"/>
              </a:ext>
            </a:extLst>
          </p:cNvPr>
          <p:cNvSpPr>
            <a:spLocks noGrp="1"/>
          </p:cNvSpPr>
          <p:nvPr>
            <p:ph type="sldNum" sz="quarter" idx="5"/>
          </p:nvPr>
        </p:nvSpPr>
        <p:spPr/>
        <p:txBody>
          <a:bodyPr/>
          <a:lstStyle/>
          <a:p>
            <a:fld id="{1B06CD8F-B7ED-4A05-9FB1-A01CC0EF02CC}" type="slidenum">
              <a:rPr lang="fr-FR" smtClean="0"/>
              <a:pPr/>
              <a:t>24</a:t>
            </a:fld>
            <a:endParaRPr lang="fr-FR"/>
          </a:p>
        </p:txBody>
      </p:sp>
    </p:spTree>
    <p:extLst>
      <p:ext uri="{BB962C8B-B14F-4D97-AF65-F5344CB8AC3E}">
        <p14:creationId xmlns:p14="http://schemas.microsoft.com/office/powerpoint/2010/main" val="21390869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F1435-2592-D0D0-4E0F-61D7F00A6F8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1F7A581-424F-1326-41B2-2A267DBF10D2}"/>
              </a:ext>
            </a:extLst>
          </p:cNvPr>
          <p:cNvSpPr>
            <a:spLocks noGrp="1" noRot="1" noChangeAspect="1"/>
          </p:cNvSpPr>
          <p:nvPr>
            <p:ph type="sldImg"/>
          </p:nvPr>
        </p:nvSpPr>
        <p:spPr>
          <a:xfrm>
            <a:off x="2819400" y="500063"/>
            <a:ext cx="4287838" cy="2501900"/>
          </a:xfrm>
        </p:spPr>
      </p:sp>
      <p:sp>
        <p:nvSpPr>
          <p:cNvPr id="3" name="Espace réservé des notes 2">
            <a:extLst>
              <a:ext uri="{FF2B5EF4-FFF2-40B4-BE49-F238E27FC236}">
                <a16:creationId xmlns:a16="http://schemas.microsoft.com/office/drawing/2014/main" id="{04ACE0B5-FBE3-C5D5-2F25-26A8AFAC29F7}"/>
              </a:ext>
            </a:extLst>
          </p:cNvPr>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endParaRPr lang="fr-FR" sz="1000" b="1" u="none" dirty="0"/>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0" u="none" dirty="0"/>
              <a:t>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dirty="0"/>
              <a:t>Feedback réponse correcte : Vous avez bien identifié les différentes infrastructures. </a:t>
            </a:r>
          </a:p>
          <a:p>
            <a:r>
              <a:rPr lang="fr-FR" sz="1000" dirty="0"/>
              <a:t>Feedback réponse incorrecte (ne pas inviter à recommencer l’exercice) : Il y a quelques erreurs. Il faut identifier trois remontées mécaniques et quatre refuges sur les deux itinéraires.</a:t>
            </a:r>
          </a:p>
          <a:p>
            <a:r>
              <a:rPr lang="fr-FR" sz="1000" dirty="0"/>
              <a:t>Feedback explication : Observez dans l’écran les différentes infrastructures.</a:t>
            </a:r>
          </a:p>
          <a:p>
            <a:endParaRPr lang="fr-FR" sz="1000" dirty="0"/>
          </a:p>
          <a:p>
            <a:endParaRPr lang="fr-FR" sz="1000" dirty="0"/>
          </a:p>
        </p:txBody>
      </p:sp>
      <p:sp>
        <p:nvSpPr>
          <p:cNvPr id="4" name="Espace réservé du numéro de diapositive 3">
            <a:extLst>
              <a:ext uri="{FF2B5EF4-FFF2-40B4-BE49-F238E27FC236}">
                <a16:creationId xmlns:a16="http://schemas.microsoft.com/office/drawing/2014/main" id="{2CE751BC-C2A7-6F6E-222B-3A593F2D6E2F}"/>
              </a:ext>
            </a:extLst>
          </p:cNvPr>
          <p:cNvSpPr>
            <a:spLocks noGrp="1"/>
          </p:cNvSpPr>
          <p:nvPr>
            <p:ph type="sldNum" sz="quarter" idx="5"/>
          </p:nvPr>
        </p:nvSpPr>
        <p:spPr/>
        <p:txBody>
          <a:bodyPr/>
          <a:lstStyle/>
          <a:p>
            <a:fld id="{1B06CD8F-B7ED-4A05-9FB1-A01CC0EF02CC}" type="slidenum">
              <a:rPr lang="fr-FR" smtClean="0"/>
              <a:pPr/>
              <a:t>25</a:t>
            </a:fld>
            <a:endParaRPr lang="fr-FR"/>
          </a:p>
        </p:txBody>
      </p:sp>
    </p:spTree>
    <p:extLst>
      <p:ext uri="{BB962C8B-B14F-4D97-AF65-F5344CB8AC3E}">
        <p14:creationId xmlns:p14="http://schemas.microsoft.com/office/powerpoint/2010/main" val="5476951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fontScale="77500" lnSpcReduction="20000"/>
          </a:bodyPr>
          <a:lstStyle/>
          <a:p>
            <a:pPr defTabSz="914400">
              <a:spcBef>
                <a:spcPts val="0"/>
              </a:spcBef>
              <a:defRPr/>
            </a:pPr>
            <a:r>
              <a:rPr lang="fr-FR" sz="1000" b="1" u="none" dirty="0">
                <a:solidFill>
                  <a:schemeClr val="accent4"/>
                </a:solidFill>
              </a:rPr>
              <a:t>VIDEO</a:t>
            </a:r>
          </a:p>
          <a:p>
            <a:pPr defTabSz="914400">
              <a:spcBef>
                <a:spcPts val="0"/>
              </a:spcBef>
              <a:defRPr/>
            </a:pPr>
            <a:r>
              <a:rPr lang="fr-FR" sz="1000" b="0" u="none" dirty="0">
                <a:solidFill>
                  <a:schemeClr val="accent4"/>
                </a:solidFill>
              </a:rPr>
              <a:t>Vidéo du modèle</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&lt;div style="margin-bottom:10px;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margin-left:auto</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margin-right:auto</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max-width:972px;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overflow:hidden</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"&gt;</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&lt;div style="height:0;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overflow:hidden</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padding-bottom:56%;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position:relative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"&gt;</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&lt;</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iframe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allowfullscreen</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src="</a:t>
            </a:r>
            <a:r>
              <a:rPr lang="fr-FR" sz="1800" b="1" dirty="0">
                <a:effectLst/>
                <a:latin typeface="Arial" panose="020B0604020202020204" pitchFamily="34" charset="0"/>
                <a:ea typeface="Times New Roman" panose="02020603050405020304" pitchFamily="18" charset="0"/>
                <a:cs typeface="Times New Roman" panose="02020603050405020304" pitchFamily="18" charset="0"/>
              </a:rPr>
              <a:t>https://ressources.cned.fr/commun/</a:t>
            </a:r>
            <a:r>
              <a:rPr lang="fr-FR" sz="1800" b="1" dirty="0" err="1">
                <a:effectLst/>
                <a:latin typeface="Arial" panose="020B0604020202020204" pitchFamily="34" charset="0"/>
                <a:ea typeface="Times New Roman" panose="02020603050405020304" pitchFamily="18" charset="0"/>
                <a:cs typeface="Times New Roman" panose="02020603050405020304" pitchFamily="18" charset="0"/>
              </a:rPr>
              <a:t>iframestreaming.html?media</a:t>
            </a:r>
            <a:r>
              <a:rPr lang="fr-FR" sz="1800" b="1" dirty="0">
                <a:effectLst/>
                <a:latin typeface="Arial" panose="020B0604020202020204" pitchFamily="34" charset="0"/>
                <a:ea typeface="Times New Roman" panose="02020603050405020304" pitchFamily="18" charset="0"/>
                <a:cs typeface="Times New Roman" panose="02020603050405020304" pitchFamily="18" charset="0"/>
              </a:rPr>
              <a:t>=Audiovisuel%2FFONDS_AUDIOVISUEL%2F2397_EPS_Bac_800m%2FEPS_Bac_800m_01_Echauffement.smil</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style="position: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absolute;top</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0;left: 0;width: 100%;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height</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100%;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border:none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title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a:t>
            </a:r>
            <a:r>
              <a:rPr lang="fr-FR" sz="1800" b="1" dirty="0">
                <a:effectLst/>
                <a:latin typeface="Arial" panose="020B0604020202020204" pitchFamily="34" charset="0"/>
                <a:ea typeface="Times New Roman" panose="02020603050405020304" pitchFamily="18" charset="0"/>
                <a:cs typeface="Times New Roman" panose="02020603050405020304" pitchFamily="18" charset="0"/>
              </a:rPr>
              <a:t>Vidéo : S’échauffer de manière progressive et adaptée (7 min 23 sec)</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"&gt;&lt;/</a:t>
            </a:r>
            <a:r>
              <a:rPr lang="fr-FR" sz="1800" dirty="0" err="1">
                <a:effectLst/>
                <a:latin typeface="Arial" panose="020B0604020202020204" pitchFamily="34" charset="0"/>
                <a:ea typeface="Times New Roman" panose="02020603050405020304" pitchFamily="18" charset="0"/>
                <a:cs typeface="Times New Roman" panose="02020603050405020304" pitchFamily="18" charset="0"/>
              </a:rPr>
              <a:t>iframe</a:t>
            </a:r>
            <a:r>
              <a:rPr lang="fr-FR" sz="1800" dirty="0">
                <a:effectLst/>
                <a:latin typeface="Arial" panose="020B0604020202020204" pitchFamily="34" charset="0"/>
                <a:ea typeface="Times New Roman" panose="02020603050405020304" pitchFamily="18" charset="0"/>
                <a:cs typeface="Times New Roman" panose="02020603050405020304" pitchFamily="18" charset="0"/>
              </a:rPr>
              <a:t>&gt;</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&lt;/div&gt;</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&lt;/div&gt;</a:t>
            </a:r>
          </a:p>
          <a:p>
            <a:pPr algn="l"/>
            <a:r>
              <a:rPr lang="fr-FR"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fr-FR" dirty="0"/>
          </a:p>
          <a:p>
            <a:pPr defTabSz="914400">
              <a:spcBef>
                <a:spcPts val="0"/>
              </a:spcBef>
              <a:defRPr/>
            </a:pPr>
            <a:r>
              <a:rPr lang="fr-FR" i="0" dirty="0"/>
              <a:t>Remplacer le lien et le titre</a:t>
            </a:r>
          </a:p>
          <a:p>
            <a:pPr defTabSz="914400">
              <a:spcBef>
                <a:spcPts val="0"/>
              </a:spcBef>
              <a:defRPr/>
            </a:pPr>
            <a:r>
              <a:rPr lang="fr-FR" i="0" dirty="0"/>
              <a:t>LIEN : https://ressources.cned.fr/commun/iframestreaming.html?media=Audiovisuel%2FFONDS_AUDIOVISUEL%2F2247_CAP_AEPE%2FCAP-AEPE-SY5.smil</a:t>
            </a:r>
          </a:p>
          <a:p>
            <a:pPr defTabSz="914400">
              <a:spcBef>
                <a:spcPts val="0"/>
              </a:spcBef>
              <a:defRPr/>
            </a:pPr>
            <a:r>
              <a:rPr lang="fr-FR" i="0" dirty="0"/>
              <a:t>TITRE : </a:t>
            </a:r>
            <a:r>
              <a:rPr lang="fr-FR" sz="1000" b="0" dirty="0">
                <a:effectLst/>
                <a:latin typeface="Arial" panose="020B0604020202020204" pitchFamily="34" charset="0"/>
                <a:ea typeface="Times New Roman" panose="02020603050405020304" pitchFamily="18" charset="0"/>
                <a:cs typeface="Times New Roman" panose="02020603050405020304" pitchFamily="18" charset="0"/>
              </a:rPr>
              <a:t>Vidéo : Exercer son activité en collectif (2 min 15 sec)</a:t>
            </a:r>
            <a:endParaRPr lang="fr-FR" sz="1100" b="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26</a:t>
            </a:fld>
            <a:endParaRPr lang="fr-FR"/>
          </a:p>
        </p:txBody>
      </p:sp>
    </p:spTree>
    <p:extLst>
      <p:ext uri="{BB962C8B-B14F-4D97-AF65-F5344CB8AC3E}">
        <p14:creationId xmlns:p14="http://schemas.microsoft.com/office/powerpoint/2010/main" val="18086829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B2275-36B5-9E2C-B994-10423810682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6FE4BCF-9B84-B7F4-91C1-09DC97D47284}"/>
              </a:ext>
            </a:extLst>
          </p:cNvPr>
          <p:cNvSpPr>
            <a:spLocks noGrp="1" noRot="1" noChangeAspect="1"/>
          </p:cNvSpPr>
          <p:nvPr>
            <p:ph type="sldImg"/>
          </p:nvPr>
        </p:nvSpPr>
        <p:spPr>
          <a:xfrm>
            <a:off x="2819400" y="500063"/>
            <a:ext cx="4287838" cy="2501900"/>
          </a:xfrm>
        </p:spPr>
      </p:sp>
      <p:sp>
        <p:nvSpPr>
          <p:cNvPr id="3" name="Espace réservé des notes 2">
            <a:extLst>
              <a:ext uri="{FF2B5EF4-FFF2-40B4-BE49-F238E27FC236}">
                <a16:creationId xmlns:a16="http://schemas.microsoft.com/office/drawing/2014/main" id="{A5C319C5-79E5-32D8-936B-F1B8736F4D20}"/>
              </a:ext>
            </a:extLst>
          </p:cNvPr>
          <p:cNvSpPr>
            <a:spLocks noGrp="1"/>
          </p:cNvSpPr>
          <p:nvPr>
            <p:ph type="body" idx="1"/>
          </p:nvPr>
        </p:nvSpPr>
        <p:spPr/>
        <p:txBody>
          <a:bodyPr>
            <a:normAutofit/>
          </a:bodyPr>
          <a:lstStyle/>
          <a:p>
            <a:pPr defTabSz="914400">
              <a:spcBef>
                <a:spcPts val="0"/>
              </a:spcBef>
              <a:defRPr/>
            </a:pPr>
            <a:r>
              <a:rPr lang="fr-FR" sz="1000" b="1" u="none" dirty="0">
                <a:solidFill>
                  <a:schemeClr val="accent4"/>
                </a:solidFill>
              </a:rPr>
              <a:t>VIDEO EXTERNE en IFRAME</a:t>
            </a:r>
          </a:p>
          <a:p>
            <a:pPr defTabSz="914400">
              <a:spcBef>
                <a:spcPts val="0"/>
              </a:spcBef>
              <a:defRPr/>
            </a:pPr>
            <a:r>
              <a:rPr lang="fr-FR" sz="1000" b="1" u="none" dirty="0">
                <a:solidFill>
                  <a:schemeClr val="accent4"/>
                </a:solidFill>
              </a:rPr>
              <a:t>URL</a:t>
            </a:r>
          </a:p>
          <a:p>
            <a:pPr defTabSz="914400">
              <a:spcBef>
                <a:spcPts val="0"/>
              </a:spcBef>
              <a:defRPr/>
            </a:pPr>
            <a:endParaRPr lang="fr-FR" sz="1000" b="1" u="none" dirty="0">
              <a:solidFill>
                <a:schemeClr val="accent4"/>
              </a:solidFill>
            </a:endParaRPr>
          </a:p>
          <a:p>
            <a:pPr algn="l"/>
            <a:r>
              <a:rPr lang="fr-FR" i="1" dirty="0"/>
              <a:t>https://www.youtube.com/embed/eDrVtXPpuRI?si=jclOk1b8IyAubKmh</a:t>
            </a:r>
            <a:endParaRPr lang="fr-FR" sz="1100" dirty="0"/>
          </a:p>
        </p:txBody>
      </p:sp>
      <p:sp>
        <p:nvSpPr>
          <p:cNvPr id="4" name="Espace réservé du numéro de diapositive 3">
            <a:extLst>
              <a:ext uri="{FF2B5EF4-FFF2-40B4-BE49-F238E27FC236}">
                <a16:creationId xmlns:a16="http://schemas.microsoft.com/office/drawing/2014/main" id="{CCD309DF-71EC-E6DE-3943-C7C790905F7A}"/>
              </a:ext>
            </a:extLst>
          </p:cNvPr>
          <p:cNvSpPr>
            <a:spLocks noGrp="1"/>
          </p:cNvSpPr>
          <p:nvPr>
            <p:ph type="sldNum" sz="quarter" idx="5"/>
          </p:nvPr>
        </p:nvSpPr>
        <p:spPr/>
        <p:txBody>
          <a:bodyPr/>
          <a:lstStyle/>
          <a:p>
            <a:fld id="{1B06CD8F-B7ED-4A05-9FB1-A01CC0EF02CC}" type="slidenum">
              <a:rPr lang="fr-FR" smtClean="0"/>
              <a:pPr/>
              <a:t>27</a:t>
            </a:fld>
            <a:endParaRPr lang="fr-FR"/>
          </a:p>
        </p:txBody>
      </p:sp>
    </p:spTree>
    <p:extLst>
      <p:ext uri="{BB962C8B-B14F-4D97-AF65-F5344CB8AC3E}">
        <p14:creationId xmlns:p14="http://schemas.microsoft.com/office/powerpoint/2010/main" val="204941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A4A-5DAE-9738-3433-2F7E5C9B204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E773133-28CC-1302-20BB-8235B87342F6}"/>
              </a:ext>
            </a:extLst>
          </p:cNvPr>
          <p:cNvSpPr>
            <a:spLocks noGrp="1" noRot="1" noChangeAspect="1"/>
          </p:cNvSpPr>
          <p:nvPr>
            <p:ph type="sldImg"/>
          </p:nvPr>
        </p:nvSpPr>
        <p:spPr>
          <a:xfrm>
            <a:off x="2819400" y="500063"/>
            <a:ext cx="4287838" cy="2501900"/>
          </a:xfrm>
        </p:spPr>
      </p:sp>
      <p:sp>
        <p:nvSpPr>
          <p:cNvPr id="3" name="Espace réservé des notes 2">
            <a:extLst>
              <a:ext uri="{FF2B5EF4-FFF2-40B4-BE49-F238E27FC236}">
                <a16:creationId xmlns:a16="http://schemas.microsoft.com/office/drawing/2014/main" id="{C141BC7F-F828-967A-C05D-0DAB177A4FBF}"/>
              </a:ext>
            </a:extLst>
          </p:cNvPr>
          <p:cNvSpPr>
            <a:spLocks noGrp="1"/>
          </p:cNvSpPr>
          <p:nvPr>
            <p:ph type="body" idx="1"/>
          </p:nvPr>
        </p:nvSpPr>
        <p:spPr/>
        <p:txBody>
          <a:bodyPr>
            <a:normAutofit/>
          </a:bodyPr>
          <a:lstStyle/>
          <a:p>
            <a:pPr defTabSz="914400">
              <a:spcBef>
                <a:spcPts val="0"/>
              </a:spcBef>
              <a:defRPr/>
            </a:pPr>
            <a:endParaRPr lang="fr-FR" sz="1100" dirty="0"/>
          </a:p>
        </p:txBody>
      </p:sp>
      <p:sp>
        <p:nvSpPr>
          <p:cNvPr id="4" name="Espace réservé du numéro de diapositive 3">
            <a:extLst>
              <a:ext uri="{FF2B5EF4-FFF2-40B4-BE49-F238E27FC236}">
                <a16:creationId xmlns:a16="http://schemas.microsoft.com/office/drawing/2014/main" id="{27AAE038-B9F1-8B0D-2E6E-1BB3AC1C0A75}"/>
              </a:ext>
            </a:extLst>
          </p:cNvPr>
          <p:cNvSpPr>
            <a:spLocks noGrp="1"/>
          </p:cNvSpPr>
          <p:nvPr>
            <p:ph type="sldNum" sz="quarter" idx="5"/>
          </p:nvPr>
        </p:nvSpPr>
        <p:spPr/>
        <p:txBody>
          <a:bodyPr/>
          <a:lstStyle/>
          <a:p>
            <a:fld id="{1B06CD8F-B7ED-4A05-9FB1-A01CC0EF02CC}" type="slidenum">
              <a:rPr lang="fr-FR" smtClean="0"/>
              <a:pPr/>
              <a:t>28</a:t>
            </a:fld>
            <a:endParaRPr lang="fr-FR"/>
          </a:p>
        </p:txBody>
      </p:sp>
    </p:spTree>
    <p:extLst>
      <p:ext uri="{BB962C8B-B14F-4D97-AF65-F5344CB8AC3E}">
        <p14:creationId xmlns:p14="http://schemas.microsoft.com/office/powerpoint/2010/main" val="1496894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0E6FC-DDB0-4E82-BF6B-D1F6838F82E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8B8AA93-C013-5C6D-456F-E76974FFCB58}"/>
              </a:ext>
            </a:extLst>
          </p:cNvPr>
          <p:cNvSpPr>
            <a:spLocks noGrp="1" noRot="1" noChangeAspect="1"/>
          </p:cNvSpPr>
          <p:nvPr>
            <p:ph type="sldImg"/>
          </p:nvPr>
        </p:nvSpPr>
        <p:spPr>
          <a:xfrm>
            <a:off x="2819400" y="500063"/>
            <a:ext cx="4287838" cy="2501900"/>
          </a:xfrm>
        </p:spPr>
      </p:sp>
      <p:sp>
        <p:nvSpPr>
          <p:cNvPr id="3" name="Espace réservé des notes 2">
            <a:extLst>
              <a:ext uri="{FF2B5EF4-FFF2-40B4-BE49-F238E27FC236}">
                <a16:creationId xmlns:a16="http://schemas.microsoft.com/office/drawing/2014/main" id="{BDA3A2CE-16D5-3576-93AE-6C3DB9CC27DE}"/>
              </a:ext>
            </a:extLst>
          </p:cNvPr>
          <p:cNvSpPr>
            <a:spLocks noGrp="1"/>
          </p:cNvSpPr>
          <p:nvPr>
            <p:ph type="body" idx="1"/>
          </p:nvPr>
        </p:nvSpPr>
        <p:spPr/>
        <p:txBody>
          <a:bodyPr>
            <a:normAutofit/>
          </a:bodyPr>
          <a:lstStyle/>
          <a:p>
            <a:pPr defTabSz="914400">
              <a:spcBef>
                <a:spcPts val="0"/>
              </a:spcBef>
              <a:defRPr/>
            </a:pPr>
            <a:endParaRPr lang="fr-FR" sz="1100" dirty="0"/>
          </a:p>
        </p:txBody>
      </p:sp>
      <p:sp>
        <p:nvSpPr>
          <p:cNvPr id="4" name="Espace réservé du numéro de diapositive 3">
            <a:extLst>
              <a:ext uri="{FF2B5EF4-FFF2-40B4-BE49-F238E27FC236}">
                <a16:creationId xmlns:a16="http://schemas.microsoft.com/office/drawing/2014/main" id="{60344CF7-60FA-8BB0-E277-7F2B8E31448B}"/>
              </a:ext>
            </a:extLst>
          </p:cNvPr>
          <p:cNvSpPr>
            <a:spLocks noGrp="1"/>
          </p:cNvSpPr>
          <p:nvPr>
            <p:ph type="sldNum" sz="quarter" idx="5"/>
          </p:nvPr>
        </p:nvSpPr>
        <p:spPr/>
        <p:txBody>
          <a:bodyPr/>
          <a:lstStyle/>
          <a:p>
            <a:fld id="{1B06CD8F-B7ED-4A05-9FB1-A01CC0EF02CC}" type="slidenum">
              <a:rPr lang="fr-FR" smtClean="0"/>
              <a:pPr/>
              <a:t>29</a:t>
            </a:fld>
            <a:endParaRPr lang="fr-FR"/>
          </a:p>
        </p:txBody>
      </p:sp>
    </p:spTree>
    <p:extLst>
      <p:ext uri="{BB962C8B-B14F-4D97-AF65-F5344CB8AC3E}">
        <p14:creationId xmlns:p14="http://schemas.microsoft.com/office/powerpoint/2010/main" val="2195843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76489-E1A6-AC89-450B-7ED5DD1B22B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1683CED-018D-670C-FAB5-26432DEBEBE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6FE7109-A2F1-3876-1F09-156A5CE1F3B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8DE300C-D148-40B4-2122-43BEBE686B79}"/>
              </a:ext>
            </a:extLst>
          </p:cNvPr>
          <p:cNvSpPr>
            <a:spLocks noGrp="1"/>
          </p:cNvSpPr>
          <p:nvPr>
            <p:ph type="sldNum" sz="quarter" idx="5"/>
          </p:nvPr>
        </p:nvSpPr>
        <p:spPr/>
        <p:txBody>
          <a:bodyPr/>
          <a:lstStyle/>
          <a:p>
            <a:fld id="{1B06CD8F-B7ED-4A05-9FB1-A01CC0EF02CC}" type="slidenum">
              <a:rPr lang="fr-FR" smtClean="0"/>
              <a:pPr/>
              <a:t>3</a:t>
            </a:fld>
            <a:endParaRPr lang="fr-FR"/>
          </a:p>
        </p:txBody>
      </p:sp>
    </p:spTree>
    <p:extLst>
      <p:ext uri="{BB962C8B-B14F-4D97-AF65-F5344CB8AC3E}">
        <p14:creationId xmlns:p14="http://schemas.microsoft.com/office/powerpoint/2010/main" val="27837911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lvl="0" indent="0" defTabSz="914400">
              <a:spcBef>
                <a:spcPts val="0"/>
              </a:spcBef>
              <a:buFont typeface="+mj-lt"/>
              <a:buNone/>
              <a:defRPr/>
            </a:pPr>
            <a:endParaRPr lang="fr-FR" sz="1000" b="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u="none" dirty="0"/>
              <a:t>IMAGE SUPPORT</a:t>
            </a:r>
          </a:p>
          <a:p>
            <a:pPr defTabSz="914400">
              <a:spcBef>
                <a:spcPts val="0"/>
              </a:spcBef>
              <a:defRPr/>
            </a:pPr>
            <a:r>
              <a:rPr lang="fr-FR" sz="1000" dirty="0"/>
              <a:t>AN : </a:t>
            </a:r>
          </a:p>
          <a:p>
            <a:pPr marL="171450" indent="-171450" defTabSz="914400">
              <a:spcBef>
                <a:spcPts val="0"/>
              </a:spcBef>
              <a:buFont typeface="Wingdings" panose="05000000000000000000" pitchFamily="2" charset="2"/>
              <a:buChar char="Ø"/>
              <a:defRPr/>
            </a:pPr>
            <a:r>
              <a:rPr lang="fr-FR" sz="1000" dirty="0"/>
              <a:t>Légende (si besoin) =		 	</a:t>
            </a:r>
            <a:r>
              <a:rPr lang="fr-FR" sz="1000" b="0" u="none" dirty="0"/>
              <a:t>Alt = 		D. détaillée (si complexe) = 		</a:t>
            </a:r>
          </a:p>
          <a:p>
            <a:pPr defTabSz="914400">
              <a:spcBef>
                <a:spcPts val="0"/>
              </a:spcBef>
              <a:defRPr/>
            </a:pPr>
            <a:endParaRPr lang="fr-FR" sz="1000" b="1" u="none" dirty="0"/>
          </a:p>
          <a:p>
            <a:pPr defTabSz="914400">
              <a:spcBef>
                <a:spcPts val="0"/>
              </a:spcBef>
              <a:defRPr/>
            </a:pPr>
            <a:r>
              <a:rPr lang="fr-FR" sz="1000" b="1" u="none" dirty="0"/>
              <a:t>AUDIO</a:t>
            </a:r>
          </a:p>
          <a:p>
            <a:pPr defTabSz="914400">
              <a:spcBef>
                <a:spcPts val="0"/>
              </a:spcBef>
              <a:defRPr/>
            </a:pPr>
            <a:r>
              <a:rPr lang="fr-FR" sz="1000" b="0" u="none" dirty="0"/>
              <a:t>AN : Transcription = </a:t>
            </a:r>
          </a:p>
          <a:p>
            <a:pPr marL="0" lvl="0" indent="0" defTabSz="914400">
              <a:spcBef>
                <a:spcPts val="0"/>
              </a:spcBef>
              <a:buFont typeface="+mj-lt"/>
              <a:buNone/>
              <a:defRPr/>
            </a:pPr>
            <a:endParaRPr lang="fr-FR" sz="1000" b="1" u="none" dirty="0"/>
          </a:p>
          <a:p>
            <a:pPr marL="0" lvl="0" indent="0" defTabSz="914400">
              <a:spcBef>
                <a:spcPts val="0"/>
              </a:spcBef>
              <a:buFont typeface="+mj-lt"/>
              <a:buNone/>
              <a:defRPr/>
            </a:pPr>
            <a:r>
              <a:rPr lang="fr-FR" sz="1000" b="1" u="none" dirty="0"/>
              <a:t>RESSOURCE (document support ou complémentaire)</a:t>
            </a:r>
          </a:p>
          <a:p>
            <a:pPr marL="0" indent="0" defTabSz="914400">
              <a:spcBef>
                <a:spcPts val="0"/>
              </a:spcBef>
              <a:buFont typeface="Arial" panose="020B0604020202020204" pitchFamily="34" charset="0"/>
              <a:buNone/>
              <a:defRPr/>
            </a:pPr>
            <a:r>
              <a:rPr lang="fr-FR" sz="1000" dirty="0"/>
              <a:t>Référence du fichier : 		Titre : 		Lien externe (URL), le cas échéant :</a:t>
            </a:r>
          </a:p>
          <a:p>
            <a:pPr marL="0" indent="0" defTabSz="914400">
              <a:spcBef>
                <a:spcPts val="0"/>
              </a:spcBef>
              <a:buFont typeface="Arial" panose="020B0604020202020204" pitchFamily="34" charset="0"/>
              <a:buNone/>
              <a:defRPr/>
            </a:pPr>
            <a:endParaRPr lang="fr-FR" sz="1000" dirty="0"/>
          </a:p>
          <a:p>
            <a:pPr marL="0" indent="0" defTabSz="914400">
              <a:spcBef>
                <a:spcPts val="0"/>
              </a:spcBef>
              <a:buFont typeface="Arial" panose="020B0604020202020204" pitchFamily="34" charset="0"/>
              <a:buNone/>
              <a:defRPr/>
            </a:pPr>
            <a:r>
              <a:rPr lang="fr-FR" sz="1000" b="1" u="none" dirty="0"/>
              <a:t>GLOSSAIRE</a:t>
            </a:r>
          </a:p>
          <a:p>
            <a:pPr marL="0" indent="0" defTabSz="914400">
              <a:spcBef>
                <a:spcPts val="0"/>
              </a:spcBef>
              <a:buFont typeface="Arial" panose="020B0604020202020204" pitchFamily="34" charset="0"/>
              <a:buNone/>
              <a:defRPr/>
            </a:pPr>
            <a:r>
              <a:rPr lang="fr-FR" sz="1000" b="0" i="1" u="none" dirty="0"/>
              <a:t>Souligner les termes à renvoyer vers le glossaire directement dans la page. </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30</a:t>
            </a:fld>
            <a:endParaRPr lang="fr-FR"/>
          </a:p>
        </p:txBody>
      </p:sp>
    </p:spTree>
    <p:extLst>
      <p:ext uri="{BB962C8B-B14F-4D97-AF65-F5344CB8AC3E}">
        <p14:creationId xmlns:p14="http://schemas.microsoft.com/office/powerpoint/2010/main" val="30392305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indent="0" defTabSz="914400">
              <a:spcBef>
                <a:spcPts val="0"/>
              </a:spcBef>
              <a:buFont typeface="Arial" panose="020B0604020202020204" pitchFamily="34" charset="0"/>
              <a:buNone/>
              <a:defRPr/>
            </a:pPr>
            <a:r>
              <a:rPr lang="fr-FR" sz="1000" b="0" i="1" u="none"/>
              <a:t>Pour renvoyer des termes vers le glossaire</a:t>
            </a:r>
            <a:r>
              <a:rPr lang="fr-FR" sz="1000" b="1" u="none"/>
              <a:t>, </a:t>
            </a:r>
            <a:r>
              <a:rPr lang="fr-FR" sz="1000" b="0" i="1" u="none"/>
              <a:t>souligner les termes à renvoyer vers le glossaire directement dans la page concernée.</a:t>
            </a:r>
          </a:p>
          <a:p>
            <a:endParaRPr lang="fr-FR" sz="100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31</a:t>
            </a:fld>
            <a:endParaRPr lang="fr-FR"/>
          </a:p>
        </p:txBody>
      </p:sp>
    </p:spTree>
    <p:extLst>
      <p:ext uri="{BB962C8B-B14F-4D97-AF65-F5344CB8AC3E}">
        <p14:creationId xmlns:p14="http://schemas.microsoft.com/office/powerpoint/2010/main" val="1461947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lvl="0" indent="0" defTabSz="914400">
              <a:spcBef>
                <a:spcPts val="0"/>
              </a:spcBef>
              <a:buFont typeface="+mj-lt"/>
              <a:buNone/>
              <a:defRPr/>
            </a:pPr>
            <a:endParaRPr lang="fr-FR" sz="1000" b="1" u="none" dirty="0"/>
          </a:p>
          <a:p>
            <a:pPr marL="0" lvl="0" indent="0" defTabSz="914400">
              <a:spcBef>
                <a:spcPts val="0"/>
              </a:spcBef>
              <a:buFont typeface="+mj-lt"/>
              <a:buNone/>
              <a:defRPr/>
            </a:pPr>
            <a:r>
              <a:rPr lang="fr-FR" sz="1000" b="1" u="none" dirty="0"/>
              <a:t>RESSOURCE (document support ou complémentaire)</a:t>
            </a:r>
          </a:p>
          <a:p>
            <a:pPr marL="0" indent="0" defTabSz="914400">
              <a:spcBef>
                <a:spcPts val="0"/>
              </a:spcBef>
              <a:buFont typeface="Arial" panose="020B0604020202020204" pitchFamily="34" charset="0"/>
              <a:buNone/>
              <a:defRPr/>
            </a:pPr>
            <a:r>
              <a:rPr lang="fr-FR" sz="1000" dirty="0"/>
              <a:t>Référence du fichier : 		Titre : 		Lien externe (URL), le cas échéant :</a:t>
            </a:r>
          </a:p>
          <a:p>
            <a:pPr marL="0" indent="0" defTabSz="914400">
              <a:spcBef>
                <a:spcPts val="0"/>
              </a:spcBef>
              <a:buFont typeface="Arial" panose="020B0604020202020204" pitchFamily="34" charset="0"/>
              <a:buNone/>
              <a:defRPr/>
            </a:pPr>
            <a:endParaRPr lang="fr-FR" sz="1000" b="0" u="none" dirty="0"/>
          </a:p>
          <a:p>
            <a:pPr marL="0" indent="0" defTabSz="914400">
              <a:spcBef>
                <a:spcPts val="0"/>
              </a:spcBef>
              <a:buFont typeface="Arial" panose="020B0604020202020204" pitchFamily="34" charset="0"/>
              <a:buNone/>
              <a:defRPr/>
            </a:pPr>
            <a:r>
              <a:rPr lang="fr-FR" sz="1000" b="1" u="none" dirty="0"/>
              <a:t>GLOSSAIRE</a:t>
            </a:r>
          </a:p>
          <a:p>
            <a:pPr marL="0" indent="0" defTabSz="914400">
              <a:spcBef>
                <a:spcPts val="0"/>
              </a:spcBef>
              <a:buFont typeface="Arial" panose="020B0604020202020204" pitchFamily="34" charset="0"/>
              <a:buNone/>
              <a:defRPr/>
            </a:pPr>
            <a:r>
              <a:rPr lang="fr-FR" sz="1000" b="0" i="1" u="none" dirty="0"/>
              <a:t>Souligner les termes à renvoyer vers le glossaire directement dans la page.</a:t>
            </a:r>
          </a:p>
          <a:p>
            <a:pPr marL="628650" lvl="1" indent="-171450">
              <a:buFont typeface="Wingdings" panose="05000000000000000000" pitchFamily="2" charset="2"/>
              <a:buChar char="Ø"/>
            </a:pPr>
            <a:endParaRPr lang="fr-FR" sz="1000" b="0" u="none" dirty="0"/>
          </a:p>
          <a:p>
            <a:pPr marL="457200" lvl="1" indent="0">
              <a:buFont typeface="Wingdings" panose="05000000000000000000" pitchFamily="2" charset="2"/>
              <a:buNone/>
            </a:pPr>
            <a:endParaRPr lang="fr-FR" sz="1000" b="0" u="none" dirty="0"/>
          </a:p>
          <a:p>
            <a:pPr marL="457200" lvl="1" indent="0">
              <a:buFont typeface="Wingdings" panose="05000000000000000000" pitchFamily="2" charset="2"/>
              <a:buNone/>
            </a:pPr>
            <a:endParaRPr lang="fr-FR" sz="1000" b="0" u="none" dirty="0"/>
          </a:p>
        </p:txBody>
      </p:sp>
      <p:sp>
        <p:nvSpPr>
          <p:cNvPr id="4" name="Espace réservé du numéro de diapositive 3"/>
          <p:cNvSpPr>
            <a:spLocks noGrp="1"/>
          </p:cNvSpPr>
          <p:nvPr>
            <p:ph type="sldNum" sz="quarter" idx="5"/>
          </p:nvPr>
        </p:nvSpPr>
        <p:spPr/>
        <p:txBody>
          <a:bodyPr/>
          <a:lstStyle/>
          <a:p>
            <a:pPr marL="0" marR="0" lvl="0" indent="0" algn="r" defTabSz="108329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108329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100254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pPr marL="0" lvl="0" indent="0" defTabSz="914400">
              <a:spcBef>
                <a:spcPts val="0"/>
              </a:spcBef>
              <a:buFont typeface="+mj-lt"/>
              <a:buNone/>
              <a:defRPr/>
            </a:pPr>
            <a:endParaRPr lang="fr-FR" sz="1000" b="1" u="none" dirty="0"/>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endParaRPr lang="fr-FR" sz="1000" dirty="0"/>
          </a:p>
          <a:p>
            <a:pPr defTabSz="914400">
              <a:spcBef>
                <a:spcPts val="0"/>
              </a:spcBef>
              <a:defRPr/>
            </a:pPr>
            <a:r>
              <a:rPr lang="fr-FR" sz="1000" b="1" u="none" dirty="0"/>
              <a:t>IMAGE SUPPORT</a:t>
            </a:r>
          </a:p>
          <a:p>
            <a:pPr defTabSz="914400">
              <a:spcBef>
                <a:spcPts val="0"/>
              </a:spcBef>
              <a:defRPr/>
            </a:pPr>
            <a:r>
              <a:rPr lang="fr-FR" sz="1000" dirty="0"/>
              <a:t>AN : </a:t>
            </a:r>
          </a:p>
          <a:p>
            <a:pPr marL="171450" indent="-171450" defTabSz="914400">
              <a:spcBef>
                <a:spcPts val="0"/>
              </a:spcBef>
              <a:buFont typeface="Wingdings" panose="05000000000000000000" pitchFamily="2" charset="2"/>
              <a:buChar char="Ø"/>
              <a:defRPr/>
            </a:pPr>
            <a:r>
              <a:rPr lang="fr-FR" sz="1000" dirty="0"/>
              <a:t>Légende (si besoin) =		 	</a:t>
            </a:r>
            <a:r>
              <a:rPr lang="fr-FR" sz="1000" b="0" u="none" dirty="0"/>
              <a:t>Alt = Photo aérienne de l’Aiguille du Midi avec les trois pitons	D. détaillée (si complexe) = 	</a:t>
            </a:r>
            <a:endParaRPr lang="fr-FR" sz="1000" b="1" u="none"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2380648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indent="0" defTabSz="914400">
              <a:spcBef>
                <a:spcPts val="0"/>
              </a:spcBef>
              <a:buFont typeface="Arial" panose="020B0604020202020204" pitchFamily="34" charset="0"/>
              <a:buNone/>
              <a:defRPr/>
            </a:pPr>
            <a:r>
              <a:rPr lang="fr-FR" sz="1000" b="1" u="none" dirty="0"/>
              <a:t>GLOSSAIRE</a:t>
            </a:r>
          </a:p>
          <a:p>
            <a:pPr marL="0" indent="0" defTabSz="914400">
              <a:spcBef>
                <a:spcPts val="0"/>
              </a:spcBef>
              <a:buFont typeface="Arial" panose="020B0604020202020204" pitchFamily="34" charset="0"/>
              <a:buNone/>
              <a:defRPr/>
            </a:pPr>
            <a:r>
              <a:rPr lang="fr-FR" sz="1000" b="0" i="1" u="none" dirty="0"/>
              <a:t>Souligner les termes à renvoyer vers le glossaire directement dans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none" spc="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none" spc="0" dirty="0"/>
              <a:t>MISE EN AVANT COULEUR</a:t>
            </a:r>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6</a:t>
            </a:fld>
            <a:endParaRPr lang="fr-FR"/>
          </a:p>
        </p:txBody>
      </p:sp>
    </p:spTree>
    <p:extLst>
      <p:ext uri="{BB962C8B-B14F-4D97-AF65-F5344CB8AC3E}">
        <p14:creationId xmlns:p14="http://schemas.microsoft.com/office/powerpoint/2010/main" val="4261815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1083290" rtl="0" eaLnBrk="1" fontAlgn="auto" latinLnBrk="0" hangingPunct="1">
              <a:lnSpc>
                <a:spcPct val="100000"/>
              </a:lnSpc>
              <a:spcBef>
                <a:spcPts val="0"/>
              </a:spcBef>
              <a:spcAft>
                <a:spcPts val="0"/>
              </a:spcAft>
              <a:buClrTx/>
              <a:buSzTx/>
              <a:buFontTx/>
              <a:buNone/>
              <a:tabLst/>
              <a:defRPr/>
            </a:pPr>
            <a:endParaRPr lang="fr-FR" sz="1000" b="1" i="0" u="sng" spc="0"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fr-FR" b="1" u="none"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b="1" u="none" dirty="0"/>
              <a:t>FEEDBACK (RETOURS)</a:t>
            </a:r>
            <a:endParaRPr lang="fr-FR" b="0" u="none" dirty="0"/>
          </a:p>
          <a:p>
            <a:r>
              <a:rPr lang="fr-FR" dirty="0"/>
              <a:t>Feedback réponse correcte : En effet, la distance à vol d’oiseau n’est pas très importante. La différence d’altitude est de 968 m.</a:t>
            </a:r>
          </a:p>
          <a:p>
            <a:r>
              <a:rPr lang="fr-FR" dirty="0"/>
              <a:t>Feedback réponse incorrecte (ne pas inviter à recommencer l’exercice) : Ce n’est pas le bon choix.</a:t>
            </a:r>
          </a:p>
          <a:p>
            <a:pPr marL="0" marR="0" lvl="0" indent="0" algn="l" defTabSz="1083290" rtl="0" eaLnBrk="1" fontAlgn="auto" latinLnBrk="0" hangingPunct="1">
              <a:lnSpc>
                <a:spcPct val="100000"/>
              </a:lnSpc>
              <a:spcBef>
                <a:spcPts val="0"/>
              </a:spcBef>
              <a:spcAft>
                <a:spcPts val="0"/>
              </a:spcAft>
              <a:buClrTx/>
              <a:buSzTx/>
              <a:buFontTx/>
              <a:buNone/>
              <a:tabLst/>
              <a:defRPr/>
            </a:pPr>
            <a:r>
              <a:rPr lang="fr-FR" dirty="0"/>
              <a:t>Feedback explication : La distance à vol d’oiseau est de 5 km. La différence d’altitude est de 968 m.</a:t>
            </a:r>
          </a:p>
          <a:p>
            <a:endParaRPr lang="fr-FR" dirty="0"/>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7</a:t>
            </a:fld>
            <a:endParaRPr lang="fr-FR"/>
          </a:p>
        </p:txBody>
      </p:sp>
    </p:spTree>
    <p:extLst>
      <p:ext uri="{BB962C8B-B14F-4D97-AF65-F5344CB8AC3E}">
        <p14:creationId xmlns:p14="http://schemas.microsoft.com/office/powerpoint/2010/main" val="1153438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0" i="1" u="none" spc="0" dirty="0"/>
              <a:t>Coller ici les indications des notes de l’élément</a:t>
            </a:r>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8</a:t>
            </a:fld>
            <a:endParaRPr lang="fr-FR"/>
          </a:p>
        </p:txBody>
      </p:sp>
    </p:spTree>
    <p:extLst>
      <p:ext uri="{BB962C8B-B14F-4D97-AF65-F5344CB8AC3E}">
        <p14:creationId xmlns:p14="http://schemas.microsoft.com/office/powerpoint/2010/main" val="4224274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19400" y="500063"/>
            <a:ext cx="4287838" cy="2501900"/>
          </a:xfrm>
        </p:spPr>
      </p:sp>
      <p:sp>
        <p:nvSpPr>
          <p:cNvPr id="3" name="Espace réservé des not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i="0" u="sng" spc="0" dirty="0"/>
              <a:t>INDICATIONS DE LA PAGE :</a:t>
            </a:r>
          </a:p>
          <a:p>
            <a:endParaRPr lang="fr-FR" sz="1000" dirty="0"/>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b="1" i="0" u="sng" spc="0" dirty="0"/>
              <a:t>INDICATIONS DE L’ÉLÉMENT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u="none" dirty="0"/>
              <a:t>	</a:t>
            </a:r>
          </a:p>
          <a:p>
            <a:pPr marL="0" indent="0" defTabSz="914400">
              <a:spcBef>
                <a:spcPts val="0"/>
              </a:spcBef>
              <a:buFont typeface="Wingdings" panose="05000000000000000000" pitchFamily="2" charset="2"/>
              <a:buNone/>
              <a:defRPr/>
            </a:pPr>
            <a:endParaRPr lang="fr-FR" sz="1000" b="0" u="none"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fr-FR" sz="1000" b="1" u="none" dirty="0"/>
              <a:t>FEEDBACK (RETOURS)</a:t>
            </a:r>
            <a:endParaRPr lang="fr-FR" sz="1000" b="0" u="none" dirty="0"/>
          </a:p>
          <a:p>
            <a:r>
              <a:rPr lang="fr-FR" sz="1000" dirty="0"/>
              <a:t>Feedback réponse correcte : Vous avez bien compris le texte. Certaines caractéristiques sont similaires, d’autres différentes.</a:t>
            </a:r>
          </a:p>
          <a:p>
            <a:r>
              <a:rPr lang="fr-FR" sz="1000" dirty="0"/>
              <a:t>Feedback réponse incorrecte (ne pas inviter à recommencer l’exercice) : Relisez attentivement le texte de la rubrique.</a:t>
            </a:r>
          </a:p>
          <a:p>
            <a:pPr marL="0" marR="0" lvl="0" indent="0" algn="l" defTabSz="1083290" rtl="0" eaLnBrk="1" fontAlgn="auto" latinLnBrk="0" hangingPunct="1">
              <a:lnSpc>
                <a:spcPct val="100000"/>
              </a:lnSpc>
              <a:spcBef>
                <a:spcPts val="0"/>
              </a:spcBef>
              <a:spcAft>
                <a:spcPts val="0"/>
              </a:spcAft>
              <a:buClrTx/>
              <a:buSzTx/>
              <a:buFontTx/>
              <a:buNone/>
              <a:tabLst/>
              <a:defRPr/>
            </a:pPr>
            <a:r>
              <a:rPr lang="fr-FR" sz="1000" dirty="0"/>
              <a:t>Feedback explication : Certaines caractéristiques sont similaires (vitesse, charge maximale), d’autres différentes (solution technique).</a:t>
            </a:r>
          </a:p>
          <a:p>
            <a:endParaRPr lang="fr-FR" sz="1000" dirty="0"/>
          </a:p>
        </p:txBody>
      </p:sp>
      <p:sp>
        <p:nvSpPr>
          <p:cNvPr id="4" name="Espace réservé du numéro de diapositive 3"/>
          <p:cNvSpPr>
            <a:spLocks noGrp="1"/>
          </p:cNvSpPr>
          <p:nvPr>
            <p:ph type="sldNum" sz="quarter" idx="5"/>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26749883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9.emf"/><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1.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9.emf"/><Relationship Id="rId4"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emf"/><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age accueil">
    <p:spTree>
      <p:nvGrpSpPr>
        <p:cNvPr id="1" name=""/>
        <p:cNvGrpSpPr/>
        <p:nvPr/>
      </p:nvGrpSpPr>
      <p:grpSpPr>
        <a:xfrm>
          <a:off x="0" y="0"/>
          <a:ext cx="0" cy="0"/>
          <a:chOff x="0" y="0"/>
          <a:chExt cx="0" cy="0"/>
        </a:xfrm>
      </p:grpSpPr>
      <p:pic>
        <p:nvPicPr>
          <p:cNvPr id="9" name="Image 8" descr="Une image contenant intérieur, personne, fenêtre, lit&#10;&#10;Description générée automatiquement">
            <a:extLst>
              <a:ext uri="{FF2B5EF4-FFF2-40B4-BE49-F238E27FC236}">
                <a16:creationId xmlns:a16="http://schemas.microsoft.com/office/drawing/2014/main" id="{E782D6B4-8AF5-414B-2CC5-15C90254C91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47992" r="23604"/>
          <a:stretch/>
        </p:blipFill>
        <p:spPr>
          <a:xfrm flipH="1">
            <a:off x="-9377" y="-10659"/>
            <a:ext cx="3110636" cy="6259542"/>
          </a:xfrm>
          <a:prstGeom prst="rect">
            <a:avLst/>
          </a:prstGeom>
        </p:spPr>
      </p:pic>
      <p:pic>
        <p:nvPicPr>
          <p:cNvPr id="13" name="Image 12">
            <a:extLst>
              <a:ext uri="{FF2B5EF4-FFF2-40B4-BE49-F238E27FC236}">
                <a16:creationId xmlns:a16="http://schemas.microsoft.com/office/drawing/2014/main" id="{A8A1AB2D-1582-B565-1B79-B36F486D05D3}"/>
              </a:ext>
            </a:extLst>
          </p:cNvPr>
          <p:cNvPicPr>
            <a:picLocks noChangeAspect="1"/>
          </p:cNvPicPr>
          <p:nvPr userDrawn="1"/>
        </p:nvPicPr>
        <p:blipFill>
          <a:blip r:embed="rId3"/>
          <a:stretch>
            <a:fillRect/>
          </a:stretch>
        </p:blipFill>
        <p:spPr>
          <a:xfrm>
            <a:off x="450985" y="5452649"/>
            <a:ext cx="1514674" cy="492697"/>
          </a:xfrm>
          <a:prstGeom prst="rect">
            <a:avLst/>
          </a:prstGeom>
        </p:spPr>
      </p:pic>
      <p:sp>
        <p:nvSpPr>
          <p:cNvPr id="6" name="Espace réservé du numéro de diapositive 5"/>
          <p:cNvSpPr>
            <a:spLocks noGrp="1"/>
          </p:cNvSpPr>
          <p:nvPr>
            <p:ph type="sldNum" sz="quarter" idx="12"/>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10C140CD-8AED-46FF-A9A2-77308F3F39AE}" type="slidenum">
              <a:rPr lang="fr-FR" smtClean="0"/>
              <a:pPr/>
              <a:t>‹N°›</a:t>
            </a:fld>
            <a:endParaRPr lang="fr-FR"/>
          </a:p>
        </p:txBody>
      </p:sp>
      <p:sp>
        <p:nvSpPr>
          <p:cNvPr id="4" name="Espace réservé de la date 3"/>
          <p:cNvSpPr>
            <a:spLocks noGrp="1"/>
          </p:cNvSpPr>
          <p:nvPr>
            <p:ph type="dt" sz="half" idx="10"/>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A4B3B4ED-CDCE-46EA-8C2D-8BD35370063B}" type="datetime1">
              <a:rPr lang="fr-FR" smtClean="0"/>
              <a:t>11/06/2025</a:t>
            </a:fld>
            <a:endParaRPr lang="fr-FR"/>
          </a:p>
        </p:txBody>
      </p:sp>
      <p:sp>
        <p:nvSpPr>
          <p:cNvPr id="7" name="Titre 6"/>
          <p:cNvSpPr>
            <a:spLocks noGrp="1"/>
          </p:cNvSpPr>
          <p:nvPr>
            <p:ph type="title" hasCustomPrompt="1"/>
          </p:nvPr>
        </p:nvSpPr>
        <p:spPr bwMode="gray">
          <a:xfrm>
            <a:off x="0" y="0"/>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r>
              <a:rPr lang="fr-FR"/>
              <a:t>Titre</a:t>
            </a:r>
          </a:p>
        </p:txBody>
      </p:sp>
      <p:pic>
        <p:nvPicPr>
          <p:cNvPr id="10" name="Image 9" descr="Une image contenant Police, symbole, Graphique, logo&#10;&#10;Description générée automatiquement">
            <a:extLst>
              <a:ext uri="{FF2B5EF4-FFF2-40B4-BE49-F238E27FC236}">
                <a16:creationId xmlns:a16="http://schemas.microsoft.com/office/drawing/2014/main" id="{2A52BF1F-A88A-D8C6-717E-E0242DB8633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46369" y="479952"/>
            <a:ext cx="2199142" cy="1275725"/>
          </a:xfrm>
          <a:prstGeom prst="rect">
            <a:avLst/>
          </a:prstGeom>
        </p:spPr>
      </p:pic>
      <p:sp>
        <p:nvSpPr>
          <p:cNvPr id="16" name="Espace réservé du contenu 2">
            <a:extLst>
              <a:ext uri="{FF2B5EF4-FFF2-40B4-BE49-F238E27FC236}">
                <a16:creationId xmlns:a16="http://schemas.microsoft.com/office/drawing/2014/main" id="{EB6200D0-9C8D-4670-AAE4-57A33B266DA8}"/>
              </a:ext>
            </a:extLst>
          </p:cNvPr>
          <p:cNvSpPr>
            <a:spLocks noGrp="1"/>
          </p:cNvSpPr>
          <p:nvPr>
            <p:ph idx="1" hasCustomPrompt="1"/>
          </p:nvPr>
        </p:nvSpPr>
        <p:spPr>
          <a:xfrm>
            <a:off x="3286624" y="5835295"/>
            <a:ext cx="3161184" cy="291295"/>
          </a:xfrm>
          <a:prstGeom prst="rect">
            <a:avLst/>
          </a:prstGeom>
        </p:spPr>
        <p:txBody>
          <a:bodyPr/>
          <a:lstStyle>
            <a:lvl1pPr marL="0">
              <a:defRPr>
                <a:solidFill>
                  <a:schemeClr val="tx1">
                    <a:lumMod val="85000"/>
                    <a:lumOff val="15000"/>
                  </a:schemeClr>
                </a:solidFill>
                <a:latin typeface="+mn-lt"/>
              </a:defRPr>
            </a:lvl1pPr>
          </a:lstStyle>
          <a:p>
            <a:pPr lvl="0"/>
            <a:r>
              <a:rPr lang="fr-FR"/>
              <a:t>Date</a:t>
            </a:r>
          </a:p>
        </p:txBody>
      </p:sp>
      <p:sp>
        <p:nvSpPr>
          <p:cNvPr id="2" name="Espace réservé du contenu 2">
            <a:extLst>
              <a:ext uri="{FF2B5EF4-FFF2-40B4-BE49-F238E27FC236}">
                <a16:creationId xmlns:a16="http://schemas.microsoft.com/office/drawing/2014/main" id="{D5C5AAF8-E370-F1FD-BB06-6ABF8703D158}"/>
              </a:ext>
            </a:extLst>
          </p:cNvPr>
          <p:cNvSpPr>
            <a:spLocks noGrp="1"/>
          </p:cNvSpPr>
          <p:nvPr>
            <p:ph idx="13" hasCustomPrompt="1"/>
          </p:nvPr>
        </p:nvSpPr>
        <p:spPr>
          <a:xfrm>
            <a:off x="3557004" y="1542609"/>
            <a:ext cx="6776604" cy="3988179"/>
          </a:xfrm>
          <a:prstGeom prst="rect">
            <a:avLst/>
          </a:prstGeom>
        </p:spPr>
        <p:txBody>
          <a:bodyPr/>
          <a:lstStyle>
            <a:lvl1pPr marL="0">
              <a:defRPr sz="3601" b="1">
                <a:solidFill>
                  <a:schemeClr val="tx1">
                    <a:lumMod val="85000"/>
                    <a:lumOff val="15000"/>
                  </a:schemeClr>
                </a:solidFill>
                <a:latin typeface="+mn-lt"/>
              </a:defRPr>
            </a:lvl1pPr>
          </a:lstStyle>
          <a:p>
            <a:pPr lvl="0"/>
            <a:r>
              <a:rPr lang="fr-FR"/>
              <a:t>Titre </a:t>
            </a:r>
            <a:br>
              <a:rPr lang="fr-FR"/>
            </a:br>
            <a:r>
              <a:rPr lang="fr-FR"/>
              <a:t>de la présentation</a:t>
            </a:r>
          </a:p>
        </p:txBody>
      </p:sp>
    </p:spTree>
    <p:extLst>
      <p:ext uri="{BB962C8B-B14F-4D97-AF65-F5344CB8AC3E}">
        <p14:creationId xmlns:p14="http://schemas.microsoft.com/office/powerpoint/2010/main" val="4230359593"/>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age apprentissage (avec titre de page)">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22326B35-FA0D-373C-06C3-054274DCFC3E}"/>
              </a:ext>
            </a:extLst>
          </p:cNvPr>
          <p:cNvPicPr>
            <a:picLocks noChangeAspect="1"/>
          </p:cNvPicPr>
          <p:nvPr userDrawn="1"/>
        </p:nvPicPr>
        <p:blipFill rotWithShape="1">
          <a:blip r:embed="rId2"/>
          <a:srcRect l="90951"/>
          <a:stretch/>
        </p:blipFill>
        <p:spPr>
          <a:xfrm>
            <a:off x="9724294" y="0"/>
            <a:ext cx="967520" cy="424610"/>
          </a:xfrm>
          <a:prstGeom prst="rect">
            <a:avLst/>
          </a:prstGeom>
        </p:spPr>
      </p:pic>
      <p:pic>
        <p:nvPicPr>
          <p:cNvPr id="3" name="Image 2">
            <a:extLst>
              <a:ext uri="{FF2B5EF4-FFF2-40B4-BE49-F238E27FC236}">
                <a16:creationId xmlns:a16="http://schemas.microsoft.com/office/drawing/2014/main" id="{65F8EEF8-CF46-B436-8BD2-30A5AB5C435F}"/>
              </a:ext>
            </a:extLst>
          </p:cNvPr>
          <p:cNvPicPr>
            <a:picLocks noChangeAspect="1"/>
          </p:cNvPicPr>
          <p:nvPr userDrawn="1"/>
        </p:nvPicPr>
        <p:blipFill rotWithShape="1">
          <a:blip r:embed="rId2"/>
          <a:srcRect r="94490"/>
          <a:stretch/>
        </p:blipFill>
        <p:spPr>
          <a:xfrm>
            <a:off x="1" y="0"/>
            <a:ext cx="589084" cy="424610"/>
          </a:xfrm>
          <a:prstGeom prst="rect">
            <a:avLst/>
          </a:prstGeom>
        </p:spPr>
      </p:pic>
    </p:spTree>
    <p:extLst>
      <p:ext uri="{BB962C8B-B14F-4D97-AF65-F5344CB8AC3E}">
        <p14:creationId xmlns:p14="http://schemas.microsoft.com/office/powerpoint/2010/main" val="1855922188"/>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uite Page apprentissage (sans titre de page)">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4DBC0E44-1CCF-E0E7-F63C-CFC04551CE69}"/>
              </a:ext>
            </a:extLst>
          </p:cNvPr>
          <p:cNvPicPr>
            <a:picLocks noChangeAspect="1"/>
          </p:cNvPicPr>
          <p:nvPr userDrawn="1"/>
        </p:nvPicPr>
        <p:blipFill rotWithShape="1">
          <a:blip r:embed="rId2"/>
          <a:srcRect l="90951"/>
          <a:stretch/>
        </p:blipFill>
        <p:spPr>
          <a:xfrm>
            <a:off x="9724294" y="0"/>
            <a:ext cx="967520" cy="424610"/>
          </a:xfrm>
          <a:prstGeom prst="rect">
            <a:avLst/>
          </a:prstGeom>
        </p:spPr>
      </p:pic>
      <p:pic>
        <p:nvPicPr>
          <p:cNvPr id="4" name="Image 3">
            <a:extLst>
              <a:ext uri="{FF2B5EF4-FFF2-40B4-BE49-F238E27FC236}">
                <a16:creationId xmlns:a16="http://schemas.microsoft.com/office/drawing/2014/main" id="{2A6E5116-78CB-216E-4A59-CEC8E640F798}"/>
              </a:ext>
            </a:extLst>
          </p:cNvPr>
          <p:cNvPicPr>
            <a:picLocks noChangeAspect="1"/>
          </p:cNvPicPr>
          <p:nvPr userDrawn="1"/>
        </p:nvPicPr>
        <p:blipFill rotWithShape="1">
          <a:blip r:embed="rId2"/>
          <a:srcRect r="94490"/>
          <a:stretch/>
        </p:blipFill>
        <p:spPr>
          <a:xfrm>
            <a:off x="1" y="0"/>
            <a:ext cx="589084" cy="424610"/>
          </a:xfrm>
          <a:prstGeom prst="rect">
            <a:avLst/>
          </a:prstGeom>
        </p:spPr>
      </p:pic>
    </p:spTree>
    <p:extLst>
      <p:ext uri="{BB962C8B-B14F-4D97-AF65-F5344CB8AC3E}">
        <p14:creationId xmlns:p14="http://schemas.microsoft.com/office/powerpoint/2010/main" val="3161135493"/>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age conclusion">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3A25257-7CD1-3D64-7905-346F7679FB0F}"/>
              </a:ext>
            </a:extLst>
          </p:cNvPr>
          <p:cNvPicPr>
            <a:picLocks noChangeAspect="1"/>
          </p:cNvPicPr>
          <p:nvPr userDrawn="1"/>
        </p:nvPicPr>
        <p:blipFill rotWithShape="1">
          <a:blip r:embed="rId2"/>
          <a:srcRect l="90951"/>
          <a:stretch/>
        </p:blipFill>
        <p:spPr>
          <a:xfrm>
            <a:off x="9724294" y="0"/>
            <a:ext cx="967520" cy="424610"/>
          </a:xfrm>
          <a:prstGeom prst="rect">
            <a:avLst/>
          </a:prstGeom>
        </p:spPr>
      </p:pic>
      <p:pic>
        <p:nvPicPr>
          <p:cNvPr id="4" name="Image 3">
            <a:extLst>
              <a:ext uri="{FF2B5EF4-FFF2-40B4-BE49-F238E27FC236}">
                <a16:creationId xmlns:a16="http://schemas.microsoft.com/office/drawing/2014/main" id="{70F01829-FA7C-BD4C-A1FD-9F3C5B03A901}"/>
              </a:ext>
            </a:extLst>
          </p:cNvPr>
          <p:cNvPicPr>
            <a:picLocks noChangeAspect="1"/>
          </p:cNvPicPr>
          <p:nvPr userDrawn="1"/>
        </p:nvPicPr>
        <p:blipFill rotWithShape="1">
          <a:blip r:embed="rId2"/>
          <a:srcRect r="94490"/>
          <a:stretch/>
        </p:blipFill>
        <p:spPr>
          <a:xfrm>
            <a:off x="1" y="0"/>
            <a:ext cx="589084" cy="424610"/>
          </a:xfrm>
          <a:prstGeom prst="rect">
            <a:avLst/>
          </a:prstGeom>
        </p:spPr>
      </p:pic>
      <p:sp>
        <p:nvSpPr>
          <p:cNvPr id="3" name="Espace réservé du texte 2">
            <a:extLst>
              <a:ext uri="{FF2B5EF4-FFF2-40B4-BE49-F238E27FC236}">
                <a16:creationId xmlns:a16="http://schemas.microsoft.com/office/drawing/2014/main" id="{55187E03-670E-0C5E-346A-A38D247B8A4C}"/>
              </a:ext>
            </a:extLst>
          </p:cNvPr>
          <p:cNvSpPr txBox="1">
            <a:spLocks/>
          </p:cNvSpPr>
          <p:nvPr userDrawn="1"/>
        </p:nvSpPr>
        <p:spPr>
          <a:xfrm>
            <a:off x="104273" y="507655"/>
            <a:ext cx="6683392" cy="360000"/>
          </a:xfrm>
          <a:prstGeom prst="rect">
            <a:avLst/>
          </a:prstGeom>
          <a:ln w="12700">
            <a:solidFill>
              <a:schemeClr val="accent3"/>
            </a:solidFill>
            <a:prstDash val="solid"/>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Conclusion</a:t>
            </a:r>
          </a:p>
        </p:txBody>
      </p:sp>
    </p:spTree>
    <p:extLst>
      <p:ext uri="{BB962C8B-B14F-4D97-AF65-F5344CB8AC3E}">
        <p14:creationId xmlns:p14="http://schemas.microsoft.com/office/powerpoint/2010/main" val="4230086876"/>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age sommaire">
    <p:bg>
      <p:bgRef idx="1001">
        <a:schemeClr val="bg1"/>
      </p:bgRef>
    </p:bg>
    <p:spTree>
      <p:nvGrpSpPr>
        <p:cNvPr id="1" name=""/>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E0E2DA5A-F48F-FD7D-E356-5658EEA3AFD7}"/>
              </a:ext>
            </a:extLst>
          </p:cNvPr>
          <p:cNvCxnSpPr/>
          <p:nvPr userDrawn="1"/>
        </p:nvCxnSpPr>
        <p:spPr>
          <a:xfrm>
            <a:off x="0" y="874064"/>
            <a:ext cx="10691813" cy="0"/>
          </a:xfrm>
          <a:prstGeom prst="line">
            <a:avLst/>
          </a:prstGeom>
        </p:spPr>
        <p:style>
          <a:lnRef idx="1">
            <a:schemeClr val="dk1"/>
          </a:lnRef>
          <a:fillRef idx="0">
            <a:schemeClr val="dk1"/>
          </a:fillRef>
          <a:effectRef idx="0">
            <a:schemeClr val="dk1"/>
          </a:effectRef>
          <a:fontRef idx="minor">
            <a:schemeClr val="tx1"/>
          </a:fontRef>
        </p:style>
      </p:cxnSp>
      <p:sp>
        <p:nvSpPr>
          <p:cNvPr id="3" name="Espace réservé du contenu 22">
            <a:extLst>
              <a:ext uri="{FF2B5EF4-FFF2-40B4-BE49-F238E27FC236}">
                <a16:creationId xmlns:a16="http://schemas.microsoft.com/office/drawing/2014/main" id="{7EAAF637-0B50-8CC7-2C18-E15CCD88FFD8}"/>
              </a:ext>
            </a:extLst>
          </p:cNvPr>
          <p:cNvSpPr>
            <a:spLocks noGrp="1"/>
          </p:cNvSpPr>
          <p:nvPr>
            <p:ph sz="quarter" idx="17" hasCustomPrompt="1"/>
          </p:nvPr>
        </p:nvSpPr>
        <p:spPr>
          <a:xfrm>
            <a:off x="0" y="890863"/>
            <a:ext cx="10681248" cy="515826"/>
          </a:xfrm>
          <a:prstGeom prst="rect">
            <a:avLst/>
          </a:prstGeom>
        </p:spPr>
        <p:txBody>
          <a:bodyPr/>
          <a:lstStyle>
            <a:lvl1pPr algn="l">
              <a:spcAft>
                <a:spcPts val="1029"/>
              </a:spcAft>
              <a:defRPr/>
            </a:lvl1pPr>
          </a:lstStyle>
          <a:p>
            <a:pPr algn="l">
              <a:spcAft>
                <a:spcPts val="600"/>
              </a:spcAft>
            </a:pPr>
            <a:r>
              <a:rPr lang="fr-FR" sz="2690" dirty="0">
                <a:solidFill>
                  <a:srgbClr val="028193"/>
                </a:solidFill>
              </a:rPr>
              <a:t>TITRE</a:t>
            </a:r>
          </a:p>
          <a:p>
            <a:endParaRPr lang="fr-FR" sz="2690" dirty="0"/>
          </a:p>
        </p:txBody>
      </p:sp>
      <p:sp>
        <p:nvSpPr>
          <p:cNvPr id="5" name="Espace réservé du contenu 2">
            <a:extLst>
              <a:ext uri="{FF2B5EF4-FFF2-40B4-BE49-F238E27FC236}">
                <a16:creationId xmlns:a16="http://schemas.microsoft.com/office/drawing/2014/main" id="{C312F890-6DDA-DDE0-5CB5-FFDA8112E096}"/>
              </a:ext>
            </a:extLst>
          </p:cNvPr>
          <p:cNvSpPr>
            <a:spLocks noGrp="1"/>
          </p:cNvSpPr>
          <p:nvPr>
            <p:ph sz="quarter" idx="13" hasCustomPrompt="1"/>
          </p:nvPr>
        </p:nvSpPr>
        <p:spPr>
          <a:xfrm>
            <a:off x="0" y="1424225"/>
            <a:ext cx="10681248" cy="455620"/>
          </a:xfrm>
          <a:prstGeom prst="rect">
            <a:avLst/>
          </a:prstGeom>
        </p:spPr>
        <p:txBody>
          <a:bodyPr/>
          <a:lstStyle>
            <a:lvl1pPr>
              <a:defRPr/>
            </a:lvl1pPr>
          </a:lstStyle>
          <a:p>
            <a:r>
              <a:rPr lang="fr-FR" sz="1800" b="1" dirty="0">
                <a:solidFill>
                  <a:srgbClr val="A359B6"/>
                </a:solidFill>
              </a:rPr>
              <a:t>Texte</a:t>
            </a:r>
            <a:endParaRPr lang="fr-FR" sz="1800" dirty="0">
              <a:solidFill>
                <a:srgbClr val="A359B6"/>
              </a:solidFill>
            </a:endParaRPr>
          </a:p>
        </p:txBody>
      </p:sp>
    </p:spTree>
    <p:extLst>
      <p:ext uri="{BB962C8B-B14F-4D97-AF65-F5344CB8AC3E}">
        <p14:creationId xmlns:p14="http://schemas.microsoft.com/office/powerpoint/2010/main" val="177046794"/>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Modèles Elément">
    <p:bg>
      <p:bgRef idx="1001">
        <a:schemeClr val="bg1"/>
      </p:bgRef>
    </p:bg>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900AD33-77CC-6CD4-8F93-12A6D88BF782}"/>
              </a:ext>
            </a:extLst>
          </p:cNvPr>
          <p:cNvSpPr>
            <a:spLocks noGrp="1"/>
          </p:cNvSpPr>
          <p:nvPr>
            <p:ph type="title" hasCustomPrompt="1"/>
          </p:nvPr>
        </p:nvSpPr>
        <p:spPr>
          <a:xfrm>
            <a:off x="0" y="1"/>
            <a:ext cx="10691813" cy="535709"/>
          </a:xfrm>
          <a:prstGeom prst="rect">
            <a:avLst/>
          </a:prstGeom>
        </p:spPr>
        <p:txBody>
          <a:bodyPr/>
          <a:lstStyle>
            <a:lvl1pPr>
              <a:defRPr sz="2800" b="0">
                <a:solidFill>
                  <a:schemeClr val="tx1"/>
                </a:solidFill>
                <a:latin typeface="+mn-lt"/>
              </a:defRPr>
            </a:lvl1pPr>
          </a:lstStyle>
          <a:p>
            <a:r>
              <a:rPr lang="fr-FR" sz="3199" dirty="0">
                <a:solidFill>
                  <a:srgbClr val="028193"/>
                </a:solidFill>
              </a:rPr>
              <a:t>Titre</a:t>
            </a:r>
          </a:p>
        </p:txBody>
      </p:sp>
    </p:spTree>
    <p:extLst>
      <p:ext uri="{BB962C8B-B14F-4D97-AF65-F5344CB8AC3E}">
        <p14:creationId xmlns:p14="http://schemas.microsoft.com/office/powerpoint/2010/main" val="1477566886"/>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Page fin">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43FE552A-F783-4191-89AC-EACC7EB45B02}" type="datetime1">
              <a:rPr lang="fr-FR" smtClean="0"/>
              <a:t>11/06/2025</a:t>
            </a:fld>
            <a:endParaRPr lang="fr-FR"/>
          </a:p>
        </p:txBody>
      </p:sp>
      <p:sp>
        <p:nvSpPr>
          <p:cNvPr id="6" name="Espace réservé du numéro de diapositive 5"/>
          <p:cNvSpPr>
            <a:spLocks noGrp="1"/>
          </p:cNvSpPr>
          <p:nvPr>
            <p:ph type="sldNum" sz="quarter" idx="12"/>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r>
              <a:rPr lang="fr-FR"/>
              <a:t>Titre</a:t>
            </a:r>
          </a:p>
        </p:txBody>
      </p:sp>
      <p:pic>
        <p:nvPicPr>
          <p:cNvPr id="2" name="Image 1" descr="Une image contenant intérieur, personne, fenêtre, lit&#10;&#10;Description générée automatiquement">
            <a:extLst>
              <a:ext uri="{FF2B5EF4-FFF2-40B4-BE49-F238E27FC236}">
                <a16:creationId xmlns:a16="http://schemas.microsoft.com/office/drawing/2014/main" id="{C775D9F7-07AF-AAE1-E59F-4E31406D03C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 r="66088"/>
          <a:stretch/>
        </p:blipFill>
        <p:spPr>
          <a:xfrm>
            <a:off x="-78217" y="-11921"/>
            <a:ext cx="3663120" cy="6259542"/>
          </a:xfrm>
          <a:prstGeom prst="rect">
            <a:avLst/>
          </a:prstGeom>
        </p:spPr>
      </p:pic>
      <p:sp>
        <p:nvSpPr>
          <p:cNvPr id="3" name="Rectangle 2">
            <a:extLst>
              <a:ext uri="{FF2B5EF4-FFF2-40B4-BE49-F238E27FC236}">
                <a16:creationId xmlns:a16="http://schemas.microsoft.com/office/drawing/2014/main" id="{016783ED-B510-8146-D0A6-4949EAD2D1B9}"/>
              </a:ext>
            </a:extLst>
          </p:cNvPr>
          <p:cNvSpPr/>
          <p:nvPr userDrawn="1"/>
        </p:nvSpPr>
        <p:spPr>
          <a:xfrm rot="16200000">
            <a:off x="-1376425" y="1278400"/>
            <a:ext cx="6259542" cy="3663122"/>
          </a:xfrm>
          <a:prstGeom prst="rect">
            <a:avLst/>
          </a:prstGeom>
          <a:gradFill>
            <a:gsLst>
              <a:gs pos="0">
                <a:schemeClr val="tx1">
                  <a:alpha val="93000"/>
                  <a:lumMod val="99000"/>
                </a:schemeClr>
              </a:gs>
              <a:gs pos="100000">
                <a:schemeClr val="tx1">
                  <a:alpha val="28000"/>
                </a:schemeClr>
              </a:gs>
            </a:gsLst>
            <a:lin ang="5400000" scaled="1"/>
          </a:gra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sz="2493"/>
          </a:p>
        </p:txBody>
      </p:sp>
      <p:pic>
        <p:nvPicPr>
          <p:cNvPr id="11" name="Image 10">
            <a:extLst>
              <a:ext uri="{FF2B5EF4-FFF2-40B4-BE49-F238E27FC236}">
                <a16:creationId xmlns:a16="http://schemas.microsoft.com/office/drawing/2014/main" id="{4D3B2B5D-940A-0313-3B63-7090DB168F95}"/>
              </a:ext>
            </a:extLst>
          </p:cNvPr>
          <p:cNvPicPr>
            <a:picLocks noChangeAspect="1"/>
          </p:cNvPicPr>
          <p:nvPr userDrawn="1"/>
        </p:nvPicPr>
        <p:blipFill>
          <a:blip r:embed="rId3"/>
          <a:stretch>
            <a:fillRect/>
          </a:stretch>
        </p:blipFill>
        <p:spPr>
          <a:xfrm>
            <a:off x="512649" y="4529983"/>
            <a:ext cx="1215944" cy="395525"/>
          </a:xfrm>
          <a:prstGeom prst="rect">
            <a:avLst/>
          </a:prstGeom>
        </p:spPr>
      </p:pic>
      <p:pic>
        <p:nvPicPr>
          <p:cNvPr id="13" name="Image 12" descr="Une image contenant Police, symbole, Graphique, logo&#10;&#10;Description générée automatiquement">
            <a:extLst>
              <a:ext uri="{FF2B5EF4-FFF2-40B4-BE49-F238E27FC236}">
                <a16:creationId xmlns:a16="http://schemas.microsoft.com/office/drawing/2014/main" id="{06F6B959-9744-5776-EDBB-6905C4B8954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2647" y="2534031"/>
            <a:ext cx="2434552" cy="1412286"/>
          </a:xfrm>
          <a:prstGeom prst="rect">
            <a:avLst/>
          </a:prstGeom>
        </p:spPr>
      </p:pic>
      <p:pic>
        <p:nvPicPr>
          <p:cNvPr id="8" name="Image 7">
            <a:extLst>
              <a:ext uri="{FF2B5EF4-FFF2-40B4-BE49-F238E27FC236}">
                <a16:creationId xmlns:a16="http://schemas.microsoft.com/office/drawing/2014/main" id="{E0A3F76B-F632-F034-77B1-E2C6A39E129D}"/>
              </a:ext>
            </a:extLst>
          </p:cNvPr>
          <p:cNvPicPr>
            <a:picLocks noChangeAspect="1"/>
          </p:cNvPicPr>
          <p:nvPr userDrawn="1"/>
        </p:nvPicPr>
        <p:blipFill>
          <a:blip r:embed="rId5"/>
          <a:stretch>
            <a:fillRect/>
          </a:stretch>
        </p:blipFill>
        <p:spPr>
          <a:xfrm>
            <a:off x="2025496" y="4526661"/>
            <a:ext cx="921701" cy="398190"/>
          </a:xfrm>
          <a:prstGeom prst="rect">
            <a:avLst/>
          </a:prstGeom>
        </p:spPr>
      </p:pic>
      <p:sp>
        <p:nvSpPr>
          <p:cNvPr id="15" name="Espace réservé du texte 9">
            <a:extLst>
              <a:ext uri="{FF2B5EF4-FFF2-40B4-BE49-F238E27FC236}">
                <a16:creationId xmlns:a16="http://schemas.microsoft.com/office/drawing/2014/main" id="{D7B8C262-83AD-438A-2767-04DFDE325F93}"/>
              </a:ext>
            </a:extLst>
          </p:cNvPr>
          <p:cNvSpPr>
            <a:spLocks noGrp="1"/>
          </p:cNvSpPr>
          <p:nvPr>
            <p:ph type="body" sz="quarter" idx="11" hasCustomPrompt="1"/>
          </p:nvPr>
        </p:nvSpPr>
        <p:spPr>
          <a:xfrm>
            <a:off x="4175772" y="1529855"/>
            <a:ext cx="5974837"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16" name="Espace réservé du contenu 14">
            <a:extLst>
              <a:ext uri="{FF2B5EF4-FFF2-40B4-BE49-F238E27FC236}">
                <a16:creationId xmlns:a16="http://schemas.microsoft.com/office/drawing/2014/main" id="{4E4F8A12-15C7-6B33-3B5F-E9A17D623164}"/>
              </a:ext>
            </a:extLst>
          </p:cNvPr>
          <p:cNvSpPr>
            <a:spLocks noGrp="1"/>
          </p:cNvSpPr>
          <p:nvPr>
            <p:ph sz="quarter" idx="13" hasCustomPrompt="1"/>
          </p:nvPr>
        </p:nvSpPr>
        <p:spPr>
          <a:xfrm>
            <a:off x="4175765" y="830538"/>
            <a:ext cx="3381286" cy="699317"/>
          </a:xfrm>
          <a:prstGeom prst="rect">
            <a:avLst/>
          </a:prstGeom>
        </p:spPr>
        <p:txBody>
          <a:bodyPr/>
          <a:lstStyle>
            <a:lvl1pPr>
              <a:defRPr sz="2688">
                <a:solidFill>
                  <a:schemeClr val="tx1">
                    <a:lumMod val="75000"/>
                    <a:lumOff val="25000"/>
                  </a:schemeClr>
                </a:solidFill>
              </a:defRPr>
            </a:lvl1pPr>
          </a:lstStyle>
          <a:p>
            <a:pPr lvl="0"/>
            <a:r>
              <a:rPr lang="fr-FR"/>
              <a:t>Titre de la Slide</a:t>
            </a:r>
          </a:p>
        </p:txBody>
      </p:sp>
    </p:spTree>
    <p:extLst>
      <p:ext uri="{BB962C8B-B14F-4D97-AF65-F5344CB8AC3E}">
        <p14:creationId xmlns:p14="http://schemas.microsoft.com/office/powerpoint/2010/main" val="2500234230"/>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Page accueil">
    <p:spTree>
      <p:nvGrpSpPr>
        <p:cNvPr id="1" name=""/>
        <p:cNvGrpSpPr/>
        <p:nvPr/>
      </p:nvGrpSpPr>
      <p:grpSpPr>
        <a:xfrm>
          <a:off x="0" y="0"/>
          <a:ext cx="0" cy="0"/>
          <a:chOff x="0" y="0"/>
          <a:chExt cx="0" cy="0"/>
        </a:xfrm>
      </p:grpSpPr>
      <p:pic>
        <p:nvPicPr>
          <p:cNvPr id="9" name="Image 8" descr="Une image contenant intérieur, personne, fenêtre, lit&#10;&#10;Description générée automatiquement">
            <a:extLst>
              <a:ext uri="{FF2B5EF4-FFF2-40B4-BE49-F238E27FC236}">
                <a16:creationId xmlns:a16="http://schemas.microsoft.com/office/drawing/2014/main" id="{E782D6B4-8AF5-414B-2CC5-15C90254C915}"/>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flipH="1">
            <a:off x="-9377" y="-10659"/>
            <a:ext cx="3110636" cy="6259542"/>
          </a:xfrm>
          <a:prstGeom prst="rect">
            <a:avLst/>
          </a:prstGeom>
        </p:spPr>
      </p:pic>
      <p:pic>
        <p:nvPicPr>
          <p:cNvPr id="13" name="Image 12">
            <a:extLst>
              <a:ext uri="{FF2B5EF4-FFF2-40B4-BE49-F238E27FC236}">
                <a16:creationId xmlns:a16="http://schemas.microsoft.com/office/drawing/2014/main" id="{A8A1AB2D-1582-B565-1B79-B36F486D05D3}"/>
              </a:ext>
            </a:extLst>
          </p:cNvPr>
          <p:cNvPicPr>
            <a:picLocks noChangeAspect="1"/>
          </p:cNvPicPr>
          <p:nvPr userDrawn="1"/>
        </p:nvPicPr>
        <p:blipFill>
          <a:blip r:embed="rId3"/>
          <a:stretch>
            <a:fillRect/>
          </a:stretch>
        </p:blipFill>
        <p:spPr>
          <a:xfrm>
            <a:off x="450985" y="5452648"/>
            <a:ext cx="1514674" cy="492697"/>
          </a:xfrm>
          <a:prstGeom prst="rect">
            <a:avLst/>
          </a:prstGeom>
        </p:spPr>
      </p:pic>
      <p:sp>
        <p:nvSpPr>
          <p:cNvPr id="6" name="Espace réservé du numéro de diapositive 5"/>
          <p:cNvSpPr>
            <a:spLocks noGrp="1"/>
          </p:cNvSpPr>
          <p:nvPr>
            <p:ph type="sldNum" sz="quarter" idx="12"/>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10C140CD-8AED-46FF-A9A2-77308F3F39AE}" type="slidenum">
              <a:rPr lang="fr-FR" smtClean="0"/>
              <a:pPr/>
              <a:t>‹N°›</a:t>
            </a:fld>
            <a:endParaRPr lang="fr-FR"/>
          </a:p>
        </p:txBody>
      </p:sp>
      <p:sp>
        <p:nvSpPr>
          <p:cNvPr id="4" name="Espace réservé de la date 3"/>
          <p:cNvSpPr>
            <a:spLocks noGrp="1"/>
          </p:cNvSpPr>
          <p:nvPr>
            <p:ph type="dt" sz="half" idx="10"/>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A4B3B4ED-CDCE-46EA-8C2D-8BD35370063B}" type="datetime1">
              <a:rPr lang="fr-FR" smtClean="0"/>
              <a:t>11/06/2025</a:t>
            </a:fld>
            <a:endParaRPr lang="fr-FR"/>
          </a:p>
        </p:txBody>
      </p:sp>
      <p:sp>
        <p:nvSpPr>
          <p:cNvPr id="7" name="Titre 6"/>
          <p:cNvSpPr>
            <a:spLocks noGrp="1"/>
          </p:cNvSpPr>
          <p:nvPr>
            <p:ph type="title" hasCustomPrompt="1"/>
          </p:nvPr>
        </p:nvSpPr>
        <p:spPr bwMode="gray">
          <a:xfrm>
            <a:off x="0" y="0"/>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r>
              <a:rPr lang="fr-FR"/>
              <a:t>Titre</a:t>
            </a:r>
          </a:p>
        </p:txBody>
      </p:sp>
      <p:pic>
        <p:nvPicPr>
          <p:cNvPr id="10" name="Image 9" descr="Une image contenant Police, symbole, Graphique, logo&#10;&#10;Description générée automatiquement">
            <a:extLst>
              <a:ext uri="{FF2B5EF4-FFF2-40B4-BE49-F238E27FC236}">
                <a16:creationId xmlns:a16="http://schemas.microsoft.com/office/drawing/2014/main" id="{2A52BF1F-A88A-D8C6-717E-E0242DB8633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46369" y="479951"/>
            <a:ext cx="2199142" cy="1275725"/>
          </a:xfrm>
          <a:prstGeom prst="rect">
            <a:avLst/>
          </a:prstGeom>
        </p:spPr>
      </p:pic>
      <p:sp>
        <p:nvSpPr>
          <p:cNvPr id="16" name="Espace réservé du contenu 2">
            <a:extLst>
              <a:ext uri="{FF2B5EF4-FFF2-40B4-BE49-F238E27FC236}">
                <a16:creationId xmlns:a16="http://schemas.microsoft.com/office/drawing/2014/main" id="{EB6200D0-9C8D-4670-AAE4-57A33B266DA8}"/>
              </a:ext>
            </a:extLst>
          </p:cNvPr>
          <p:cNvSpPr>
            <a:spLocks noGrp="1"/>
          </p:cNvSpPr>
          <p:nvPr>
            <p:ph idx="1" hasCustomPrompt="1"/>
          </p:nvPr>
        </p:nvSpPr>
        <p:spPr>
          <a:xfrm>
            <a:off x="3286624" y="5835295"/>
            <a:ext cx="3161184" cy="291295"/>
          </a:xfrm>
          <a:prstGeom prst="rect">
            <a:avLst/>
          </a:prstGeom>
        </p:spPr>
        <p:txBody>
          <a:bodyPr/>
          <a:lstStyle>
            <a:lvl1pPr marL="0">
              <a:defRPr>
                <a:solidFill>
                  <a:schemeClr val="tx1">
                    <a:lumMod val="85000"/>
                    <a:lumOff val="15000"/>
                  </a:schemeClr>
                </a:solidFill>
                <a:latin typeface="+mn-lt"/>
              </a:defRPr>
            </a:lvl1pPr>
          </a:lstStyle>
          <a:p>
            <a:pPr lvl="0"/>
            <a:r>
              <a:rPr lang="fr-FR"/>
              <a:t>Date</a:t>
            </a:r>
          </a:p>
        </p:txBody>
      </p:sp>
      <p:sp>
        <p:nvSpPr>
          <p:cNvPr id="2" name="Espace réservé du contenu 2">
            <a:extLst>
              <a:ext uri="{FF2B5EF4-FFF2-40B4-BE49-F238E27FC236}">
                <a16:creationId xmlns:a16="http://schemas.microsoft.com/office/drawing/2014/main" id="{D5C5AAF8-E370-F1FD-BB06-6ABF8703D158}"/>
              </a:ext>
            </a:extLst>
          </p:cNvPr>
          <p:cNvSpPr>
            <a:spLocks noGrp="1"/>
          </p:cNvSpPr>
          <p:nvPr>
            <p:ph idx="13" hasCustomPrompt="1"/>
          </p:nvPr>
        </p:nvSpPr>
        <p:spPr>
          <a:xfrm>
            <a:off x="3557004" y="1542609"/>
            <a:ext cx="6776604" cy="3988179"/>
          </a:xfrm>
          <a:prstGeom prst="rect">
            <a:avLst/>
          </a:prstGeom>
        </p:spPr>
        <p:txBody>
          <a:bodyPr/>
          <a:lstStyle>
            <a:lvl1pPr marL="0">
              <a:defRPr sz="3601" b="1">
                <a:solidFill>
                  <a:schemeClr val="tx1">
                    <a:lumMod val="85000"/>
                    <a:lumOff val="15000"/>
                  </a:schemeClr>
                </a:solidFill>
                <a:latin typeface="+mn-lt"/>
              </a:defRPr>
            </a:lvl1pPr>
          </a:lstStyle>
          <a:p>
            <a:pPr lvl="0"/>
            <a:r>
              <a:rPr lang="fr-FR"/>
              <a:t>Titre </a:t>
            </a:r>
            <a:br>
              <a:rPr lang="fr-FR"/>
            </a:br>
            <a:r>
              <a:rPr lang="fr-FR"/>
              <a:t>de la présentation</a:t>
            </a:r>
          </a:p>
        </p:txBody>
      </p:sp>
    </p:spTree>
    <p:extLst>
      <p:ext uri="{BB962C8B-B14F-4D97-AF65-F5344CB8AC3E}">
        <p14:creationId xmlns:p14="http://schemas.microsoft.com/office/powerpoint/2010/main" val="1006615320"/>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e section oran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7AC872-6AE7-AADF-5B19-DB9D2213A975}"/>
              </a:ext>
            </a:extLst>
          </p:cNvPr>
          <p:cNvSpPr/>
          <p:nvPr userDrawn="1"/>
        </p:nvSpPr>
        <p:spPr>
          <a:xfrm>
            <a:off x="0" y="875675"/>
            <a:ext cx="10691813" cy="5360024"/>
          </a:xfrm>
          <a:prstGeom prst="rect">
            <a:avLst/>
          </a:prstGeom>
          <a:solidFill>
            <a:srgbClr val="FF6435">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FF6435"/>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FF6435"/>
                </a:solidFill>
              </a:defRPr>
            </a:lvl1pPr>
          </a:lstStyle>
          <a:p>
            <a:pPr lvl="0"/>
            <a:r>
              <a:rPr lang="fr-FR"/>
              <a:t>Titre ou info slide</a:t>
            </a:r>
          </a:p>
        </p:txBody>
      </p:sp>
    </p:spTree>
    <p:extLst>
      <p:ext uri="{BB962C8B-B14F-4D97-AF65-F5344CB8AC3E}">
        <p14:creationId xmlns:p14="http://schemas.microsoft.com/office/powerpoint/2010/main" val="3093289010"/>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age orange ">
    <p:bg>
      <p:bgRef idx="1001">
        <a:schemeClr val="bg1"/>
      </p:bgRef>
    </p:bg>
    <p:spTree>
      <p:nvGrpSpPr>
        <p:cNvPr id="1" name=""/>
        <p:cNvGrpSpPr/>
        <p:nvPr/>
      </p:nvGrpSpPr>
      <p:grpSpPr>
        <a:xfrm>
          <a:off x="0" y="0"/>
          <a:ext cx="0" cy="0"/>
          <a:chOff x="0" y="0"/>
          <a:chExt cx="0" cy="0"/>
        </a:xfrm>
      </p:grpSpPr>
      <p:sp>
        <p:nvSpPr>
          <p:cNvPr id="31" name="Espace réservé pour une image  30">
            <a:extLst>
              <a:ext uri="{FF2B5EF4-FFF2-40B4-BE49-F238E27FC236}">
                <a16:creationId xmlns:a16="http://schemas.microsoft.com/office/drawing/2014/main" id="{CE9AE772-8581-4D36-38A8-410BDE7B8F8C}"/>
              </a:ext>
            </a:extLst>
          </p:cNvPr>
          <p:cNvSpPr>
            <a:spLocks noGrp="1"/>
          </p:cNvSpPr>
          <p:nvPr>
            <p:ph type="pic" sz="quarter" idx="10"/>
          </p:nvPr>
        </p:nvSpPr>
        <p:spPr>
          <a:xfrm>
            <a:off x="7038482" y="1012343"/>
            <a:ext cx="3654892" cy="5223361"/>
          </a:xfrm>
          <a:prstGeom prst="rect">
            <a:avLst/>
          </a:prstGeom>
        </p:spPr>
        <p:txBody>
          <a:bodyPr/>
          <a:lstStyle/>
          <a:p>
            <a:endParaRPr lang="fr-FR"/>
          </a:p>
        </p:txBody>
      </p:sp>
      <p:sp>
        <p:nvSpPr>
          <p:cNvPr id="10" name="Espace réservé du texte 9">
            <a:extLst>
              <a:ext uri="{FF2B5EF4-FFF2-40B4-BE49-F238E27FC236}">
                <a16:creationId xmlns:a16="http://schemas.microsoft.com/office/drawing/2014/main" id="{6720792C-03FC-B6AB-D80D-022862A9C49E}"/>
              </a:ext>
            </a:extLst>
          </p:cNvPr>
          <p:cNvSpPr>
            <a:spLocks noGrp="1"/>
          </p:cNvSpPr>
          <p:nvPr>
            <p:ph type="body" sz="quarter" idx="11" hasCustomPrompt="1"/>
          </p:nvPr>
        </p:nvSpPr>
        <p:spPr>
          <a:xfrm>
            <a:off x="104271" y="1669590"/>
            <a:ext cx="6673099"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15" name="Espace réservé du contenu 14">
            <a:extLst>
              <a:ext uri="{FF2B5EF4-FFF2-40B4-BE49-F238E27FC236}">
                <a16:creationId xmlns:a16="http://schemas.microsoft.com/office/drawing/2014/main" id="{D59ED8D7-BFEC-B5D1-8CFE-FEE06981EC9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FF6435"/>
                </a:solidFill>
              </a:defRPr>
            </a:lvl1pPr>
          </a:lstStyle>
          <a:p>
            <a:pPr lvl="0"/>
            <a:r>
              <a:rPr lang="fr-FR"/>
              <a:t>Titre de la Slide</a:t>
            </a:r>
          </a:p>
        </p:txBody>
      </p:sp>
      <p:sp>
        <p:nvSpPr>
          <p:cNvPr id="19" name="Espace réservé du contenu 18">
            <a:extLst>
              <a:ext uri="{FF2B5EF4-FFF2-40B4-BE49-F238E27FC236}">
                <a16:creationId xmlns:a16="http://schemas.microsoft.com/office/drawing/2014/main" id="{33A9EF54-D804-B78E-D4CE-D447487B7B3A}"/>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FF6435"/>
                </a:solidFill>
              </a:defRPr>
            </a:lvl1pPr>
          </a:lstStyle>
          <a:p>
            <a:pPr lvl="0"/>
            <a:r>
              <a:rPr lang="fr-FR"/>
              <a:t>Titre ou info slide</a:t>
            </a:r>
          </a:p>
        </p:txBody>
      </p:sp>
    </p:spTree>
    <p:extLst>
      <p:ext uri="{BB962C8B-B14F-4D97-AF65-F5344CB8AC3E}">
        <p14:creationId xmlns:p14="http://schemas.microsoft.com/office/powerpoint/2010/main" val="2366068186"/>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ge section ble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321541-185E-D8C0-0526-D7337F94320F}"/>
              </a:ext>
            </a:extLst>
          </p:cNvPr>
          <p:cNvSpPr/>
          <p:nvPr userDrawn="1"/>
        </p:nvSpPr>
        <p:spPr>
          <a:xfrm>
            <a:off x="0" y="875677"/>
            <a:ext cx="10691813" cy="5360024"/>
          </a:xfrm>
          <a:prstGeom prst="rect">
            <a:avLst/>
          </a:prstGeom>
          <a:solidFill>
            <a:srgbClr val="19266D">
              <a:alpha val="1328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19266D"/>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19266D"/>
                </a:solidFill>
              </a:defRPr>
            </a:lvl1pPr>
          </a:lstStyle>
          <a:p>
            <a:pPr lvl="0"/>
            <a:r>
              <a:rPr lang="fr-FR"/>
              <a:t>Titre ou info slide</a:t>
            </a:r>
          </a:p>
        </p:txBody>
      </p:sp>
    </p:spTree>
    <p:extLst>
      <p:ext uri="{BB962C8B-B14F-4D97-AF65-F5344CB8AC3E}">
        <p14:creationId xmlns:p14="http://schemas.microsoft.com/office/powerpoint/2010/main" val="3964217271"/>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ge section oran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7AC872-6AE7-AADF-5B19-DB9D2213A975}"/>
              </a:ext>
            </a:extLst>
          </p:cNvPr>
          <p:cNvSpPr/>
          <p:nvPr userDrawn="1"/>
        </p:nvSpPr>
        <p:spPr>
          <a:xfrm>
            <a:off x="0" y="875675"/>
            <a:ext cx="10691813" cy="5360024"/>
          </a:xfrm>
          <a:prstGeom prst="rect">
            <a:avLst/>
          </a:prstGeom>
          <a:solidFill>
            <a:srgbClr val="FF6435">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5" y="1012613"/>
            <a:ext cx="6673101" cy="699317"/>
          </a:xfrm>
          <a:prstGeom prst="rect">
            <a:avLst/>
          </a:prstGeom>
        </p:spPr>
        <p:txBody>
          <a:bodyPr/>
          <a:lstStyle>
            <a:lvl1pPr>
              <a:defRPr sz="2688">
                <a:solidFill>
                  <a:srgbClr val="FF6435"/>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FF6435"/>
                </a:solidFill>
              </a:defRPr>
            </a:lvl1pPr>
          </a:lstStyle>
          <a:p>
            <a:pPr lvl="0"/>
            <a:r>
              <a:rPr lang="fr-FR"/>
              <a:t>Titre ou info slide</a:t>
            </a:r>
          </a:p>
        </p:txBody>
      </p:sp>
    </p:spTree>
    <p:extLst>
      <p:ext uri="{BB962C8B-B14F-4D97-AF65-F5344CB8AC3E}">
        <p14:creationId xmlns:p14="http://schemas.microsoft.com/office/powerpoint/2010/main" val="1733886763"/>
      </p:ext>
    </p:extLst>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age bleue 1">
    <p:bg>
      <p:bgRef idx="1001">
        <a:schemeClr val="bg1"/>
      </p:bgRef>
    </p:bg>
    <p:spTree>
      <p:nvGrpSpPr>
        <p:cNvPr id="1" name=""/>
        <p:cNvGrpSpPr/>
        <p:nvPr/>
      </p:nvGrpSpPr>
      <p:grpSpPr>
        <a:xfrm>
          <a:off x="0" y="0"/>
          <a:ext cx="0" cy="0"/>
          <a:chOff x="0" y="0"/>
          <a:chExt cx="0" cy="0"/>
        </a:xfrm>
      </p:grpSpPr>
      <p:sp>
        <p:nvSpPr>
          <p:cNvPr id="31" name="Espace réservé pour une image  30">
            <a:extLst>
              <a:ext uri="{FF2B5EF4-FFF2-40B4-BE49-F238E27FC236}">
                <a16:creationId xmlns:a16="http://schemas.microsoft.com/office/drawing/2014/main" id="{CE9AE772-8581-4D36-38A8-410BDE7B8F8C}"/>
              </a:ext>
            </a:extLst>
          </p:cNvPr>
          <p:cNvSpPr>
            <a:spLocks noGrp="1"/>
          </p:cNvSpPr>
          <p:nvPr>
            <p:ph type="pic" sz="quarter" idx="10"/>
          </p:nvPr>
        </p:nvSpPr>
        <p:spPr>
          <a:xfrm>
            <a:off x="7038482" y="1012343"/>
            <a:ext cx="3654892" cy="5223361"/>
          </a:xfrm>
          <a:prstGeom prst="rect">
            <a:avLst/>
          </a:prstGeom>
        </p:spPr>
        <p:txBody>
          <a:bodyPr/>
          <a:lstStyle/>
          <a:p>
            <a:endParaRPr lang="fr-FR"/>
          </a:p>
        </p:txBody>
      </p:sp>
      <p:sp>
        <p:nvSpPr>
          <p:cNvPr id="10" name="Espace réservé du texte 9">
            <a:extLst>
              <a:ext uri="{FF2B5EF4-FFF2-40B4-BE49-F238E27FC236}">
                <a16:creationId xmlns:a16="http://schemas.microsoft.com/office/drawing/2014/main" id="{6720792C-03FC-B6AB-D80D-022862A9C49E}"/>
              </a:ext>
            </a:extLst>
          </p:cNvPr>
          <p:cNvSpPr>
            <a:spLocks noGrp="1"/>
          </p:cNvSpPr>
          <p:nvPr>
            <p:ph type="body" sz="quarter" idx="11" hasCustomPrompt="1"/>
          </p:nvPr>
        </p:nvSpPr>
        <p:spPr>
          <a:xfrm>
            <a:off x="104271" y="1669590"/>
            <a:ext cx="6673099" cy="4061316"/>
          </a:xfrm>
          <a:prstGeom prst="rect">
            <a:avLst/>
          </a:prstGeom>
        </p:spPr>
        <p:txBody>
          <a:bodyPr/>
          <a:lstStyle>
            <a:lvl1pPr>
              <a:lnSpc>
                <a:spcPts val="2011"/>
              </a:lnSpc>
              <a:spcAft>
                <a:spcPts val="351"/>
              </a:spcAft>
              <a:defRPr sz="1400"/>
            </a:lvl1pPr>
          </a:lstStyle>
          <a:p>
            <a:pPr lvl="0"/>
            <a:r>
              <a:rPr lang="fr-FR" dirty="0"/>
              <a:t>Texte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a:t>
            </a:r>
            <a:br>
              <a:rPr lang="fr-FR" dirty="0"/>
            </a:br>
            <a:r>
              <a:rPr lang="fr-FR" dirty="0"/>
              <a:t>Texte </a:t>
            </a:r>
            <a:r>
              <a:rPr lang="fr-FR" dirty="0" err="1"/>
              <a:t>texte</a:t>
            </a:r>
            <a:r>
              <a:rPr lang="fr-FR" dirty="0"/>
              <a:t>, texte </a:t>
            </a:r>
            <a:r>
              <a:rPr lang="fr-FR" dirty="0" err="1"/>
              <a:t>texte</a:t>
            </a:r>
            <a:r>
              <a:rPr lang="fr-FR" dirty="0"/>
              <a:t>….</a:t>
            </a:r>
          </a:p>
        </p:txBody>
      </p:sp>
      <p:sp>
        <p:nvSpPr>
          <p:cNvPr id="15" name="Espace réservé du contenu 14">
            <a:extLst>
              <a:ext uri="{FF2B5EF4-FFF2-40B4-BE49-F238E27FC236}">
                <a16:creationId xmlns:a16="http://schemas.microsoft.com/office/drawing/2014/main" id="{D59ED8D7-BFEC-B5D1-8CFE-FEE06981EC9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19266D"/>
                </a:solidFill>
              </a:defRPr>
            </a:lvl1pPr>
          </a:lstStyle>
          <a:p>
            <a:pPr lvl="0"/>
            <a:r>
              <a:rPr lang="fr-FR"/>
              <a:t>Titre de la Slide</a:t>
            </a:r>
          </a:p>
        </p:txBody>
      </p:sp>
      <p:sp>
        <p:nvSpPr>
          <p:cNvPr id="19" name="Espace réservé du contenu 18">
            <a:extLst>
              <a:ext uri="{FF2B5EF4-FFF2-40B4-BE49-F238E27FC236}">
                <a16:creationId xmlns:a16="http://schemas.microsoft.com/office/drawing/2014/main" id="{33A9EF54-D804-B78E-D4CE-D447487B7B3A}"/>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19266D"/>
                </a:solidFill>
              </a:defRPr>
            </a:lvl1pPr>
          </a:lstStyle>
          <a:p>
            <a:pPr lvl="0"/>
            <a:r>
              <a:rPr lang="fr-FR"/>
              <a:t>Titre ou info slide</a:t>
            </a:r>
          </a:p>
        </p:txBody>
      </p:sp>
    </p:spTree>
    <p:extLst>
      <p:ext uri="{BB962C8B-B14F-4D97-AF65-F5344CB8AC3E}">
        <p14:creationId xmlns:p14="http://schemas.microsoft.com/office/powerpoint/2010/main" val="4151840958"/>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age bleue 2">
    <p:bg>
      <p:bgRef idx="1001">
        <a:schemeClr val="bg1"/>
      </p:bgRef>
    </p:bg>
    <p:spTree>
      <p:nvGrpSpPr>
        <p:cNvPr id="1" name=""/>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E0E2DA5A-F48F-FD7D-E356-5658EEA3AFD7}"/>
              </a:ext>
            </a:extLst>
          </p:cNvPr>
          <p:cNvCxnSpPr/>
          <p:nvPr userDrawn="1"/>
        </p:nvCxnSpPr>
        <p:spPr>
          <a:xfrm>
            <a:off x="0" y="874064"/>
            <a:ext cx="10691813" cy="0"/>
          </a:xfrm>
          <a:prstGeom prst="line">
            <a:avLst/>
          </a:prstGeom>
        </p:spPr>
        <p:style>
          <a:lnRef idx="1">
            <a:schemeClr val="dk1"/>
          </a:lnRef>
          <a:fillRef idx="0">
            <a:schemeClr val="dk1"/>
          </a:fillRef>
          <a:effectRef idx="0">
            <a:schemeClr val="dk1"/>
          </a:effectRef>
          <a:fontRef idx="minor">
            <a:schemeClr val="tx1"/>
          </a:fontRef>
        </p:style>
      </p:cxnSp>
      <p:sp>
        <p:nvSpPr>
          <p:cNvPr id="2" name="Espace réservé du texte 9">
            <a:extLst>
              <a:ext uri="{FF2B5EF4-FFF2-40B4-BE49-F238E27FC236}">
                <a16:creationId xmlns:a16="http://schemas.microsoft.com/office/drawing/2014/main" id="{3A1A5579-2DD3-5930-867C-CC34045DC3E3}"/>
              </a:ext>
            </a:extLst>
          </p:cNvPr>
          <p:cNvSpPr>
            <a:spLocks noGrp="1"/>
          </p:cNvSpPr>
          <p:nvPr>
            <p:ph type="body" sz="quarter" idx="11" hasCustomPrompt="1"/>
          </p:nvPr>
        </p:nvSpPr>
        <p:spPr>
          <a:xfrm>
            <a:off x="301227" y="2353004"/>
            <a:ext cx="2840668" cy="3248187"/>
          </a:xfrm>
          <a:prstGeom prst="rect">
            <a:avLst/>
          </a:prstGeom>
        </p:spPr>
        <p:txBody>
          <a:bodyPr/>
          <a:lstStyle>
            <a:lvl1pPr>
              <a:lnSpc>
                <a:spcPts val="2011"/>
              </a:lnSpc>
              <a:spcAft>
                <a:spcPts val="351"/>
              </a:spcAft>
              <a:defRPr sz="1403"/>
            </a:lvl1pPr>
          </a:lstStyle>
          <a:p>
            <a:pPr lvl="0"/>
            <a:r>
              <a:rPr lang="fr-FR"/>
              <a:t>Petit texte, petit texte petit texte petit texte petit texte petit texte petit texte petit texte petit texte petit texte.</a:t>
            </a:r>
          </a:p>
          <a:p>
            <a:pPr lvl="0"/>
            <a:r>
              <a:rPr lang="fr-FR"/>
              <a:t>petit texte petit texte petit texte petit texte .</a:t>
            </a:r>
          </a:p>
        </p:txBody>
      </p:sp>
      <p:sp>
        <p:nvSpPr>
          <p:cNvPr id="4" name="Espace réservé du contenu 18">
            <a:extLst>
              <a:ext uri="{FF2B5EF4-FFF2-40B4-BE49-F238E27FC236}">
                <a16:creationId xmlns:a16="http://schemas.microsoft.com/office/drawing/2014/main" id="{618723C9-B7CA-B4B7-3475-30DC22E6631F}"/>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19266D"/>
                </a:solidFill>
              </a:defRPr>
            </a:lvl1pPr>
          </a:lstStyle>
          <a:p>
            <a:pPr lvl="0"/>
            <a:r>
              <a:rPr lang="fr-FR"/>
              <a:t>Titre ou info slide</a:t>
            </a:r>
          </a:p>
        </p:txBody>
      </p:sp>
      <p:sp>
        <p:nvSpPr>
          <p:cNvPr id="7" name="Espace réservé du texte 9">
            <a:extLst>
              <a:ext uri="{FF2B5EF4-FFF2-40B4-BE49-F238E27FC236}">
                <a16:creationId xmlns:a16="http://schemas.microsoft.com/office/drawing/2014/main" id="{A80E5B29-F69F-4D14-FE65-65D10961E503}"/>
              </a:ext>
            </a:extLst>
          </p:cNvPr>
          <p:cNvSpPr>
            <a:spLocks noGrp="1"/>
          </p:cNvSpPr>
          <p:nvPr>
            <p:ph type="body" sz="quarter" idx="15" hasCustomPrompt="1"/>
          </p:nvPr>
        </p:nvSpPr>
        <p:spPr>
          <a:xfrm>
            <a:off x="3682276" y="2353002"/>
            <a:ext cx="2840668" cy="3248188"/>
          </a:xfrm>
          <a:prstGeom prst="rect">
            <a:avLst/>
          </a:prstGeom>
        </p:spPr>
        <p:txBody>
          <a:bodyPr/>
          <a:lstStyle>
            <a:lvl1pPr>
              <a:lnSpc>
                <a:spcPts val="2011"/>
              </a:lnSpc>
              <a:spcAft>
                <a:spcPts val="351"/>
              </a:spcAft>
              <a:defRPr sz="1403"/>
            </a:lvl1pPr>
          </a:lstStyle>
          <a:p>
            <a:pPr lvl="0"/>
            <a:r>
              <a:rPr lang="fr-FR"/>
              <a:t>Petit texte, petit texte petit texte petit texte petit texte petit texte petit texte petit texte petit texte petit texte.</a:t>
            </a:r>
          </a:p>
        </p:txBody>
      </p:sp>
      <p:sp>
        <p:nvSpPr>
          <p:cNvPr id="8" name="Espace réservé du texte 9">
            <a:extLst>
              <a:ext uri="{FF2B5EF4-FFF2-40B4-BE49-F238E27FC236}">
                <a16:creationId xmlns:a16="http://schemas.microsoft.com/office/drawing/2014/main" id="{43D4B39A-28EF-B085-867A-B14B0B652E6F}"/>
              </a:ext>
            </a:extLst>
          </p:cNvPr>
          <p:cNvSpPr>
            <a:spLocks noGrp="1"/>
          </p:cNvSpPr>
          <p:nvPr>
            <p:ph type="body" sz="quarter" idx="16" hasCustomPrompt="1"/>
          </p:nvPr>
        </p:nvSpPr>
        <p:spPr>
          <a:xfrm>
            <a:off x="7063328" y="2353001"/>
            <a:ext cx="2840668" cy="3248181"/>
          </a:xfrm>
          <a:prstGeom prst="rect">
            <a:avLst/>
          </a:prstGeom>
        </p:spPr>
        <p:txBody>
          <a:bodyPr/>
          <a:lstStyle>
            <a:lvl1pPr>
              <a:lnSpc>
                <a:spcPts val="2011"/>
              </a:lnSpc>
              <a:spcAft>
                <a:spcPts val="351"/>
              </a:spcAft>
              <a:defRPr sz="1403"/>
            </a:lvl1pPr>
          </a:lstStyle>
          <a:p>
            <a:pPr lvl="0"/>
            <a:r>
              <a:rPr lang="fr-FR"/>
              <a:t>Petit texte, petit texte petit texte petit texte petit texte petit texte petit texte petit texte petit texte petit texte.</a:t>
            </a:r>
          </a:p>
          <a:p>
            <a:pPr lvl="0"/>
            <a:r>
              <a:rPr lang="fr-FR"/>
              <a:t>petit texte petit texte petit texte petit texte petit texte petit texte petit texte.</a:t>
            </a:r>
          </a:p>
        </p:txBody>
      </p:sp>
      <p:sp>
        <p:nvSpPr>
          <p:cNvPr id="10" name="Espace réservé du contenu 14">
            <a:extLst>
              <a:ext uri="{FF2B5EF4-FFF2-40B4-BE49-F238E27FC236}">
                <a16:creationId xmlns:a16="http://schemas.microsoft.com/office/drawing/2014/main" id="{6A4B4BD1-B122-01AB-8B9D-620AF553C0F7}"/>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19266D"/>
                </a:solidFill>
              </a:defRPr>
            </a:lvl1pPr>
          </a:lstStyle>
          <a:p>
            <a:pPr lvl="0"/>
            <a:r>
              <a:rPr lang="fr-FR"/>
              <a:t>Item ou titre</a:t>
            </a:r>
          </a:p>
        </p:txBody>
      </p:sp>
    </p:spTree>
    <p:extLst>
      <p:ext uri="{BB962C8B-B14F-4D97-AF65-F5344CB8AC3E}">
        <p14:creationId xmlns:p14="http://schemas.microsoft.com/office/powerpoint/2010/main" val="3100960793"/>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age section gris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907B01-F1AB-C7E8-7278-F9BAE294D23E}"/>
              </a:ext>
            </a:extLst>
          </p:cNvPr>
          <p:cNvSpPr/>
          <p:nvPr userDrawn="1"/>
        </p:nvSpPr>
        <p:spPr>
          <a:xfrm>
            <a:off x="0" y="875677"/>
            <a:ext cx="10691813" cy="5360024"/>
          </a:xfrm>
          <a:prstGeom prst="rect">
            <a:avLst/>
          </a:prstGeom>
          <a:solidFill>
            <a:schemeClr val="accent1">
              <a:lumMod val="50000"/>
              <a:alpha val="1275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3" name="Espace réservé du contenu 18">
            <a:extLst>
              <a:ext uri="{FF2B5EF4-FFF2-40B4-BE49-F238E27FC236}">
                <a16:creationId xmlns:a16="http://schemas.microsoft.com/office/drawing/2014/main" id="{7CDFFA83-0A53-7551-4320-7BD294AD71DD}"/>
              </a:ext>
            </a:extLst>
          </p:cNvPr>
          <p:cNvSpPr>
            <a:spLocks noGrp="1"/>
          </p:cNvSpPr>
          <p:nvPr>
            <p:ph sz="quarter" idx="14" hasCustomPrompt="1"/>
          </p:nvPr>
        </p:nvSpPr>
        <p:spPr>
          <a:xfrm>
            <a:off x="142287" y="1023987"/>
            <a:ext cx="10407238" cy="5063403"/>
          </a:xfrm>
          <a:prstGeom prst="rect">
            <a:avLst/>
          </a:prstGeom>
        </p:spPr>
        <p:txBody>
          <a:bodyPr anchor="ctr"/>
          <a:lstStyle>
            <a:lvl1pPr algn="ctr">
              <a:defRPr sz="4000" b="1">
                <a:solidFill>
                  <a:schemeClr val="accent5"/>
                </a:solidFill>
              </a:defRPr>
            </a:lvl1pPr>
          </a:lstStyle>
          <a:p>
            <a:pPr lvl="0"/>
            <a:r>
              <a:rPr lang="fr-FR" dirty="0"/>
              <a:t>Titre</a:t>
            </a:r>
          </a:p>
        </p:txBody>
      </p:sp>
    </p:spTree>
    <p:extLst>
      <p:ext uri="{BB962C8B-B14F-4D97-AF65-F5344CB8AC3E}">
        <p14:creationId xmlns:p14="http://schemas.microsoft.com/office/powerpoint/2010/main" val="2354092166"/>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age introduction">
    <p:bg>
      <p:bgRef idx="1001">
        <a:schemeClr val="bg1"/>
      </p:bgRef>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FCBCE6C-EF78-2979-6075-9B3FDB79533D}"/>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9724292" y="0"/>
            <a:ext cx="967521" cy="424610"/>
          </a:xfrm>
          <a:prstGeom prst="rect">
            <a:avLst/>
          </a:prstGeom>
        </p:spPr>
      </p:pic>
      <p:pic>
        <p:nvPicPr>
          <p:cNvPr id="6" name="Image 5">
            <a:extLst>
              <a:ext uri="{FF2B5EF4-FFF2-40B4-BE49-F238E27FC236}">
                <a16:creationId xmlns:a16="http://schemas.microsoft.com/office/drawing/2014/main" id="{6D437359-BA1D-44E2-BE95-4C6696E69A15}"/>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0" y="0"/>
            <a:ext cx="589085" cy="424610"/>
          </a:xfrm>
          <a:prstGeom prst="rect">
            <a:avLst/>
          </a:prstGeom>
        </p:spPr>
      </p:pic>
    </p:spTree>
    <p:extLst>
      <p:ext uri="{BB962C8B-B14F-4D97-AF65-F5344CB8AC3E}">
        <p14:creationId xmlns:p14="http://schemas.microsoft.com/office/powerpoint/2010/main" val="3364250636"/>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age apprentissage (avec titre de page)">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22326B35-FA0D-373C-06C3-054274DCFC3E}"/>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9724292" y="0"/>
            <a:ext cx="967521" cy="424610"/>
          </a:xfrm>
          <a:prstGeom prst="rect">
            <a:avLst/>
          </a:prstGeom>
        </p:spPr>
      </p:pic>
      <p:pic>
        <p:nvPicPr>
          <p:cNvPr id="3" name="Image 2">
            <a:extLst>
              <a:ext uri="{FF2B5EF4-FFF2-40B4-BE49-F238E27FC236}">
                <a16:creationId xmlns:a16="http://schemas.microsoft.com/office/drawing/2014/main" id="{65F8EEF8-CF46-B436-8BD2-30A5AB5C435F}"/>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0" y="0"/>
            <a:ext cx="589085" cy="424610"/>
          </a:xfrm>
          <a:prstGeom prst="rect">
            <a:avLst/>
          </a:prstGeom>
        </p:spPr>
      </p:pic>
    </p:spTree>
    <p:extLst>
      <p:ext uri="{BB962C8B-B14F-4D97-AF65-F5344CB8AC3E}">
        <p14:creationId xmlns:p14="http://schemas.microsoft.com/office/powerpoint/2010/main" val="3494830349"/>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uite Page apprentissage (sans titre de page)">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4DBC0E44-1CCF-E0E7-F63C-CFC04551CE69}"/>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9724292" y="0"/>
            <a:ext cx="967521" cy="424610"/>
          </a:xfrm>
          <a:prstGeom prst="rect">
            <a:avLst/>
          </a:prstGeom>
        </p:spPr>
      </p:pic>
      <p:pic>
        <p:nvPicPr>
          <p:cNvPr id="4" name="Image 3">
            <a:extLst>
              <a:ext uri="{FF2B5EF4-FFF2-40B4-BE49-F238E27FC236}">
                <a16:creationId xmlns:a16="http://schemas.microsoft.com/office/drawing/2014/main" id="{2A6E5116-78CB-216E-4A59-CEC8E640F798}"/>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0" y="0"/>
            <a:ext cx="589085" cy="424610"/>
          </a:xfrm>
          <a:prstGeom prst="rect">
            <a:avLst/>
          </a:prstGeom>
        </p:spPr>
      </p:pic>
    </p:spTree>
    <p:extLst>
      <p:ext uri="{BB962C8B-B14F-4D97-AF65-F5344CB8AC3E}">
        <p14:creationId xmlns:p14="http://schemas.microsoft.com/office/powerpoint/2010/main" val="10966628"/>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age conclusion">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3A25257-7CD1-3D64-7905-346F7679FB0F}"/>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9724292" y="0"/>
            <a:ext cx="967521" cy="424610"/>
          </a:xfrm>
          <a:prstGeom prst="rect">
            <a:avLst/>
          </a:prstGeom>
        </p:spPr>
      </p:pic>
      <p:pic>
        <p:nvPicPr>
          <p:cNvPr id="4" name="Image 3">
            <a:extLst>
              <a:ext uri="{FF2B5EF4-FFF2-40B4-BE49-F238E27FC236}">
                <a16:creationId xmlns:a16="http://schemas.microsoft.com/office/drawing/2014/main" id="{70F01829-FA7C-BD4C-A1FD-9F3C5B03A901}"/>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0" y="0"/>
            <a:ext cx="589085" cy="424610"/>
          </a:xfrm>
          <a:prstGeom prst="rect">
            <a:avLst/>
          </a:prstGeom>
        </p:spPr>
      </p:pic>
    </p:spTree>
    <p:extLst>
      <p:ext uri="{BB962C8B-B14F-4D97-AF65-F5344CB8AC3E}">
        <p14:creationId xmlns:p14="http://schemas.microsoft.com/office/powerpoint/2010/main" val="2787894318"/>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age sommaire">
    <p:bg>
      <p:bgRef idx="1001">
        <a:schemeClr val="bg1"/>
      </p:bgRef>
    </p:bg>
    <p:spTree>
      <p:nvGrpSpPr>
        <p:cNvPr id="1" name=""/>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E0E2DA5A-F48F-FD7D-E356-5658EEA3AFD7}"/>
              </a:ext>
            </a:extLst>
          </p:cNvPr>
          <p:cNvCxnSpPr/>
          <p:nvPr userDrawn="1"/>
        </p:nvCxnSpPr>
        <p:spPr>
          <a:xfrm>
            <a:off x="0" y="874064"/>
            <a:ext cx="10691813" cy="0"/>
          </a:xfrm>
          <a:prstGeom prst="line">
            <a:avLst/>
          </a:prstGeom>
        </p:spPr>
        <p:style>
          <a:lnRef idx="1">
            <a:schemeClr val="dk1"/>
          </a:lnRef>
          <a:fillRef idx="0">
            <a:schemeClr val="dk1"/>
          </a:fillRef>
          <a:effectRef idx="0">
            <a:schemeClr val="dk1"/>
          </a:effectRef>
          <a:fontRef idx="minor">
            <a:schemeClr val="tx1"/>
          </a:fontRef>
        </p:style>
      </p:cxnSp>
      <p:sp>
        <p:nvSpPr>
          <p:cNvPr id="3" name="Espace réservé du contenu 22">
            <a:extLst>
              <a:ext uri="{FF2B5EF4-FFF2-40B4-BE49-F238E27FC236}">
                <a16:creationId xmlns:a16="http://schemas.microsoft.com/office/drawing/2014/main" id="{7EAAF637-0B50-8CC7-2C18-E15CCD88FFD8}"/>
              </a:ext>
            </a:extLst>
          </p:cNvPr>
          <p:cNvSpPr>
            <a:spLocks noGrp="1"/>
          </p:cNvSpPr>
          <p:nvPr>
            <p:ph sz="quarter" idx="17" hasCustomPrompt="1"/>
          </p:nvPr>
        </p:nvSpPr>
        <p:spPr>
          <a:xfrm>
            <a:off x="0" y="890863"/>
            <a:ext cx="10681247" cy="515826"/>
          </a:xfrm>
          <a:prstGeom prst="rect">
            <a:avLst/>
          </a:prstGeom>
        </p:spPr>
        <p:txBody>
          <a:bodyPr/>
          <a:lstStyle>
            <a:lvl1pPr>
              <a:defRPr/>
            </a:lvl1pPr>
          </a:lstStyle>
          <a:p>
            <a:pPr algn="l">
              <a:spcAft>
                <a:spcPts val="600"/>
              </a:spcAft>
            </a:pPr>
            <a:r>
              <a:rPr lang="fr-FR" sz="2690" dirty="0">
                <a:solidFill>
                  <a:srgbClr val="028193"/>
                </a:solidFill>
              </a:rPr>
              <a:t>TITRE</a:t>
            </a:r>
          </a:p>
          <a:p>
            <a:endParaRPr lang="fr-FR" sz="2690" dirty="0"/>
          </a:p>
        </p:txBody>
      </p:sp>
      <p:sp>
        <p:nvSpPr>
          <p:cNvPr id="5" name="Espace réservé du contenu 2">
            <a:extLst>
              <a:ext uri="{FF2B5EF4-FFF2-40B4-BE49-F238E27FC236}">
                <a16:creationId xmlns:a16="http://schemas.microsoft.com/office/drawing/2014/main" id="{C312F890-6DDA-DDE0-5CB5-FFDA8112E096}"/>
              </a:ext>
            </a:extLst>
          </p:cNvPr>
          <p:cNvSpPr>
            <a:spLocks noGrp="1"/>
          </p:cNvSpPr>
          <p:nvPr>
            <p:ph sz="quarter" idx="13" hasCustomPrompt="1"/>
          </p:nvPr>
        </p:nvSpPr>
        <p:spPr>
          <a:xfrm>
            <a:off x="0" y="1424225"/>
            <a:ext cx="10681247" cy="455620"/>
          </a:xfrm>
          <a:prstGeom prst="rect">
            <a:avLst/>
          </a:prstGeom>
        </p:spPr>
        <p:txBody>
          <a:bodyPr/>
          <a:lstStyle>
            <a:lvl1pPr>
              <a:defRPr/>
            </a:lvl1pPr>
          </a:lstStyle>
          <a:p>
            <a:r>
              <a:rPr lang="fr-FR" sz="1800" b="1" dirty="0">
                <a:solidFill>
                  <a:srgbClr val="A359B6"/>
                </a:solidFill>
              </a:rPr>
              <a:t>Texte</a:t>
            </a:r>
            <a:endParaRPr lang="fr-FR" sz="1800" dirty="0">
              <a:solidFill>
                <a:srgbClr val="A359B6"/>
              </a:solidFill>
            </a:endParaRPr>
          </a:p>
        </p:txBody>
      </p:sp>
    </p:spTree>
    <p:extLst>
      <p:ext uri="{BB962C8B-B14F-4D97-AF65-F5344CB8AC3E}">
        <p14:creationId xmlns:p14="http://schemas.microsoft.com/office/powerpoint/2010/main" val="2023133975"/>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Modèles Elément">
    <p:bg>
      <p:bgRef idx="1001">
        <a:schemeClr val="bg1"/>
      </p:bgRef>
    </p:bg>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900AD33-77CC-6CD4-8F93-12A6D88BF782}"/>
              </a:ext>
            </a:extLst>
          </p:cNvPr>
          <p:cNvSpPr>
            <a:spLocks noGrp="1"/>
          </p:cNvSpPr>
          <p:nvPr>
            <p:ph type="title" hasCustomPrompt="1"/>
          </p:nvPr>
        </p:nvSpPr>
        <p:spPr>
          <a:xfrm>
            <a:off x="0" y="0"/>
            <a:ext cx="10691813" cy="535709"/>
          </a:xfrm>
          <a:prstGeom prst="rect">
            <a:avLst/>
          </a:prstGeom>
        </p:spPr>
        <p:txBody>
          <a:bodyPr/>
          <a:lstStyle>
            <a:lvl1pPr>
              <a:defRPr sz="2800" b="0">
                <a:solidFill>
                  <a:schemeClr val="tx1"/>
                </a:solidFill>
                <a:latin typeface="+mn-lt"/>
              </a:defRPr>
            </a:lvl1pPr>
          </a:lstStyle>
          <a:p>
            <a:r>
              <a:rPr lang="fr-FR" sz="3200" dirty="0">
                <a:solidFill>
                  <a:srgbClr val="028193"/>
                </a:solidFill>
              </a:rPr>
              <a:t>Titre</a:t>
            </a:r>
          </a:p>
        </p:txBody>
      </p:sp>
    </p:spTree>
    <p:extLst>
      <p:ext uri="{BB962C8B-B14F-4D97-AF65-F5344CB8AC3E}">
        <p14:creationId xmlns:p14="http://schemas.microsoft.com/office/powerpoint/2010/main" val="2736116199"/>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ge section bleue-ve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42034F1-586E-9D32-1502-803560CE02AA}"/>
              </a:ext>
            </a:extLst>
          </p:cNvPr>
          <p:cNvSpPr/>
          <p:nvPr userDrawn="1"/>
        </p:nvSpPr>
        <p:spPr>
          <a:xfrm>
            <a:off x="0" y="875677"/>
            <a:ext cx="10691813" cy="5360024"/>
          </a:xfrm>
          <a:prstGeom prst="rect">
            <a:avLst/>
          </a:prstGeom>
          <a:solidFill>
            <a:srgbClr val="028193">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028193"/>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028193"/>
                </a:solidFill>
              </a:defRPr>
            </a:lvl1pPr>
          </a:lstStyle>
          <a:p>
            <a:pPr lvl="0"/>
            <a:r>
              <a:rPr lang="fr-FR"/>
              <a:t>Titre ou info slide</a:t>
            </a:r>
          </a:p>
        </p:txBody>
      </p:sp>
    </p:spTree>
    <p:extLst>
      <p:ext uri="{BB962C8B-B14F-4D97-AF65-F5344CB8AC3E}">
        <p14:creationId xmlns:p14="http://schemas.microsoft.com/office/powerpoint/2010/main" val="2289185782"/>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e section ble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321541-185E-D8C0-0526-D7337F94320F}"/>
              </a:ext>
            </a:extLst>
          </p:cNvPr>
          <p:cNvSpPr/>
          <p:nvPr userDrawn="1"/>
        </p:nvSpPr>
        <p:spPr>
          <a:xfrm>
            <a:off x="0" y="875677"/>
            <a:ext cx="10691813" cy="5360024"/>
          </a:xfrm>
          <a:prstGeom prst="rect">
            <a:avLst/>
          </a:prstGeom>
          <a:solidFill>
            <a:srgbClr val="19266D">
              <a:alpha val="1328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5" y="1012613"/>
            <a:ext cx="6673101" cy="699317"/>
          </a:xfrm>
          <a:prstGeom prst="rect">
            <a:avLst/>
          </a:prstGeom>
        </p:spPr>
        <p:txBody>
          <a:bodyPr/>
          <a:lstStyle>
            <a:lvl1pPr>
              <a:defRPr sz="2688">
                <a:solidFill>
                  <a:srgbClr val="19266D"/>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19266D"/>
                </a:solidFill>
              </a:defRPr>
            </a:lvl1pPr>
          </a:lstStyle>
          <a:p>
            <a:pPr lvl="0"/>
            <a:r>
              <a:rPr lang="fr-FR"/>
              <a:t>Titre ou info slide</a:t>
            </a:r>
          </a:p>
        </p:txBody>
      </p:sp>
    </p:spTree>
    <p:extLst>
      <p:ext uri="{BB962C8B-B14F-4D97-AF65-F5344CB8AC3E}">
        <p14:creationId xmlns:p14="http://schemas.microsoft.com/office/powerpoint/2010/main" val="1165998944"/>
      </p:ext>
    </p:extLst>
  </p:cSld>
  <p:clrMapOvr>
    <a:masterClrMapping/>
  </p:clrMapOvr>
  <p:transition spd="slow">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ge section ver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ACEBE8-9661-4BAE-A586-1508169C0A3F}"/>
              </a:ext>
            </a:extLst>
          </p:cNvPr>
          <p:cNvSpPr/>
          <p:nvPr userDrawn="1"/>
        </p:nvSpPr>
        <p:spPr>
          <a:xfrm>
            <a:off x="0" y="875677"/>
            <a:ext cx="10691813" cy="5360024"/>
          </a:xfrm>
          <a:prstGeom prst="rect">
            <a:avLst/>
          </a:prstGeom>
          <a:solidFill>
            <a:srgbClr val="008E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008E00"/>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008E00"/>
                </a:solidFill>
              </a:defRPr>
            </a:lvl1pPr>
          </a:lstStyle>
          <a:p>
            <a:pPr lvl="0"/>
            <a:r>
              <a:rPr lang="fr-FR"/>
              <a:t>Titre ou info slide</a:t>
            </a:r>
          </a:p>
        </p:txBody>
      </p:sp>
    </p:spTree>
    <p:extLst>
      <p:ext uri="{BB962C8B-B14F-4D97-AF65-F5344CB8AC3E}">
        <p14:creationId xmlns:p14="http://schemas.microsoft.com/office/powerpoint/2010/main" val="2287378924"/>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age section violet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D68F10-1AC2-9843-3639-CB1E11C20705}"/>
              </a:ext>
            </a:extLst>
          </p:cNvPr>
          <p:cNvSpPr/>
          <p:nvPr userDrawn="1"/>
        </p:nvSpPr>
        <p:spPr>
          <a:xfrm>
            <a:off x="0" y="875677"/>
            <a:ext cx="10691813" cy="5360024"/>
          </a:xfrm>
          <a:prstGeom prst="rect">
            <a:avLst/>
          </a:prstGeom>
          <a:solidFill>
            <a:srgbClr val="7030A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151523" y="1032596"/>
            <a:ext cx="10388765" cy="5054167"/>
          </a:xfrm>
          <a:prstGeom prst="rect">
            <a:avLst/>
          </a:prstGeom>
        </p:spPr>
        <p:txBody>
          <a:bodyPr anchor="ctr"/>
          <a:lstStyle>
            <a:lvl1pPr algn="ctr">
              <a:defRPr sz="4000" b="1">
                <a:solidFill>
                  <a:srgbClr val="7030A0"/>
                </a:solidFill>
              </a:defRPr>
            </a:lvl1pPr>
          </a:lstStyle>
          <a:p>
            <a:pPr lvl="0"/>
            <a:r>
              <a:rPr lang="fr-FR"/>
              <a:t>Titre ou info slide</a:t>
            </a:r>
          </a:p>
        </p:txBody>
      </p:sp>
    </p:spTree>
    <p:extLst>
      <p:ext uri="{BB962C8B-B14F-4D97-AF65-F5344CB8AC3E}">
        <p14:creationId xmlns:p14="http://schemas.microsoft.com/office/powerpoint/2010/main" val="3198852184"/>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age fin">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43FE552A-F783-4191-89AC-EACC7EB45B02}" type="datetime1">
              <a:rPr lang="fr-FR" smtClean="0"/>
              <a:t>11/06/2025</a:t>
            </a:fld>
            <a:endParaRPr lang="fr-FR"/>
          </a:p>
        </p:txBody>
      </p:sp>
      <p:sp>
        <p:nvSpPr>
          <p:cNvPr id="6" name="Espace réservé du numéro de diapositive 5"/>
          <p:cNvSpPr>
            <a:spLocks noGrp="1"/>
          </p:cNvSpPr>
          <p:nvPr>
            <p:ph type="sldNum" sz="quarter" idx="12"/>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r>
              <a:rPr lang="fr-FR"/>
              <a:t>Titre</a:t>
            </a:r>
          </a:p>
        </p:txBody>
      </p:sp>
      <p:pic>
        <p:nvPicPr>
          <p:cNvPr id="2" name="Image 1" descr="Une image contenant intérieur, personne, fenêtre, lit&#10;&#10;Description générée automatiquement">
            <a:extLst>
              <a:ext uri="{FF2B5EF4-FFF2-40B4-BE49-F238E27FC236}">
                <a16:creationId xmlns:a16="http://schemas.microsoft.com/office/drawing/2014/main" id="{C775D9F7-07AF-AAE1-E59F-4E31406D03CC}"/>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l="-3"/>
          <a:stretch/>
        </p:blipFill>
        <p:spPr>
          <a:xfrm>
            <a:off x="-78217" y="-11921"/>
            <a:ext cx="3663120" cy="6259542"/>
          </a:xfrm>
          <a:prstGeom prst="rect">
            <a:avLst/>
          </a:prstGeom>
        </p:spPr>
      </p:pic>
      <p:sp>
        <p:nvSpPr>
          <p:cNvPr id="3" name="Rectangle 2">
            <a:extLst>
              <a:ext uri="{FF2B5EF4-FFF2-40B4-BE49-F238E27FC236}">
                <a16:creationId xmlns:a16="http://schemas.microsoft.com/office/drawing/2014/main" id="{016783ED-B510-8146-D0A6-4949EAD2D1B9}"/>
              </a:ext>
            </a:extLst>
          </p:cNvPr>
          <p:cNvSpPr/>
          <p:nvPr userDrawn="1"/>
        </p:nvSpPr>
        <p:spPr>
          <a:xfrm rot="16200000">
            <a:off x="-1376425" y="1278400"/>
            <a:ext cx="6259542" cy="3663122"/>
          </a:xfrm>
          <a:prstGeom prst="rect">
            <a:avLst/>
          </a:prstGeom>
          <a:gradFill>
            <a:gsLst>
              <a:gs pos="0">
                <a:schemeClr val="tx1">
                  <a:alpha val="93000"/>
                  <a:lumMod val="99000"/>
                </a:schemeClr>
              </a:gs>
              <a:gs pos="100000">
                <a:schemeClr val="tx1">
                  <a:alpha val="28000"/>
                </a:schemeClr>
              </a:gs>
            </a:gsLst>
            <a:lin ang="5400000" scaled="1"/>
          </a:gra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sz="2493"/>
          </a:p>
        </p:txBody>
      </p:sp>
      <p:pic>
        <p:nvPicPr>
          <p:cNvPr id="11" name="Image 10">
            <a:extLst>
              <a:ext uri="{FF2B5EF4-FFF2-40B4-BE49-F238E27FC236}">
                <a16:creationId xmlns:a16="http://schemas.microsoft.com/office/drawing/2014/main" id="{4D3B2B5D-940A-0313-3B63-7090DB168F95}"/>
              </a:ext>
            </a:extLst>
          </p:cNvPr>
          <p:cNvPicPr>
            <a:picLocks noChangeAspect="1"/>
          </p:cNvPicPr>
          <p:nvPr userDrawn="1"/>
        </p:nvPicPr>
        <p:blipFill>
          <a:blip r:embed="rId3"/>
          <a:stretch>
            <a:fillRect/>
          </a:stretch>
        </p:blipFill>
        <p:spPr>
          <a:xfrm>
            <a:off x="512649" y="4529983"/>
            <a:ext cx="1215944" cy="395525"/>
          </a:xfrm>
          <a:prstGeom prst="rect">
            <a:avLst/>
          </a:prstGeom>
        </p:spPr>
      </p:pic>
      <p:pic>
        <p:nvPicPr>
          <p:cNvPr id="13" name="Image 12" descr="Une image contenant Police, symbole, Graphique, logo&#10;&#10;Description générée automatiquement">
            <a:extLst>
              <a:ext uri="{FF2B5EF4-FFF2-40B4-BE49-F238E27FC236}">
                <a16:creationId xmlns:a16="http://schemas.microsoft.com/office/drawing/2014/main" id="{06F6B959-9744-5776-EDBB-6905C4B8954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2647" y="2534031"/>
            <a:ext cx="2434552" cy="1412286"/>
          </a:xfrm>
          <a:prstGeom prst="rect">
            <a:avLst/>
          </a:prstGeom>
        </p:spPr>
      </p:pic>
      <p:pic>
        <p:nvPicPr>
          <p:cNvPr id="8" name="Image 7">
            <a:extLst>
              <a:ext uri="{FF2B5EF4-FFF2-40B4-BE49-F238E27FC236}">
                <a16:creationId xmlns:a16="http://schemas.microsoft.com/office/drawing/2014/main" id="{E0A3F76B-F632-F034-77B1-E2C6A39E129D}"/>
              </a:ext>
            </a:extLst>
          </p:cNvPr>
          <p:cNvPicPr>
            <a:picLocks noChangeAspect="1"/>
          </p:cNvPicPr>
          <p:nvPr userDrawn="1"/>
        </p:nvPicPr>
        <p:blipFill>
          <a:blip r:embed="rId5"/>
          <a:stretch>
            <a:fillRect/>
          </a:stretch>
        </p:blipFill>
        <p:spPr>
          <a:xfrm>
            <a:off x="2025496" y="4526661"/>
            <a:ext cx="921701" cy="398190"/>
          </a:xfrm>
          <a:prstGeom prst="rect">
            <a:avLst/>
          </a:prstGeom>
        </p:spPr>
      </p:pic>
      <p:sp>
        <p:nvSpPr>
          <p:cNvPr id="15" name="Espace réservé du texte 9">
            <a:extLst>
              <a:ext uri="{FF2B5EF4-FFF2-40B4-BE49-F238E27FC236}">
                <a16:creationId xmlns:a16="http://schemas.microsoft.com/office/drawing/2014/main" id="{D7B8C262-83AD-438A-2767-04DFDE325F93}"/>
              </a:ext>
            </a:extLst>
          </p:cNvPr>
          <p:cNvSpPr>
            <a:spLocks noGrp="1"/>
          </p:cNvSpPr>
          <p:nvPr>
            <p:ph type="body" sz="quarter" idx="11" hasCustomPrompt="1"/>
          </p:nvPr>
        </p:nvSpPr>
        <p:spPr>
          <a:xfrm>
            <a:off x="4175772" y="1529855"/>
            <a:ext cx="5974837"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16" name="Espace réservé du contenu 14">
            <a:extLst>
              <a:ext uri="{FF2B5EF4-FFF2-40B4-BE49-F238E27FC236}">
                <a16:creationId xmlns:a16="http://schemas.microsoft.com/office/drawing/2014/main" id="{4E4F8A12-15C7-6B33-3B5F-E9A17D623164}"/>
              </a:ext>
            </a:extLst>
          </p:cNvPr>
          <p:cNvSpPr>
            <a:spLocks noGrp="1"/>
          </p:cNvSpPr>
          <p:nvPr>
            <p:ph sz="quarter" idx="13" hasCustomPrompt="1"/>
          </p:nvPr>
        </p:nvSpPr>
        <p:spPr>
          <a:xfrm>
            <a:off x="4175765" y="830538"/>
            <a:ext cx="3381286" cy="699317"/>
          </a:xfrm>
          <a:prstGeom prst="rect">
            <a:avLst/>
          </a:prstGeom>
        </p:spPr>
        <p:txBody>
          <a:bodyPr/>
          <a:lstStyle>
            <a:lvl1pPr>
              <a:defRPr sz="2688">
                <a:solidFill>
                  <a:schemeClr val="tx1">
                    <a:lumMod val="75000"/>
                    <a:lumOff val="25000"/>
                  </a:schemeClr>
                </a:solidFill>
              </a:defRPr>
            </a:lvl1pPr>
          </a:lstStyle>
          <a:p>
            <a:pPr lvl="0"/>
            <a:r>
              <a:rPr lang="fr-FR"/>
              <a:t>Titre de la Slide</a:t>
            </a:r>
          </a:p>
        </p:txBody>
      </p:sp>
    </p:spTree>
    <p:extLst>
      <p:ext uri="{BB962C8B-B14F-4D97-AF65-F5344CB8AC3E}">
        <p14:creationId xmlns:p14="http://schemas.microsoft.com/office/powerpoint/2010/main" val="2392315647"/>
      </p:ext>
    </p:extLst>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6_Disposition personnalisée">
    <p:bg>
      <p:bgRef idx="1001">
        <a:schemeClr val="bg1"/>
      </p:bgRef>
    </p:bg>
    <p:spTree>
      <p:nvGrpSpPr>
        <p:cNvPr id="1" name=""/>
        <p:cNvGrpSpPr/>
        <p:nvPr/>
      </p:nvGrpSpPr>
      <p:grpSpPr>
        <a:xfrm>
          <a:off x="0" y="0"/>
          <a:ext cx="0" cy="0"/>
          <a:chOff x="0" y="0"/>
          <a:chExt cx="0" cy="0"/>
        </a:xfrm>
      </p:grpSpPr>
      <p:sp>
        <p:nvSpPr>
          <p:cNvPr id="31" name="Espace réservé pour une image  30">
            <a:extLst>
              <a:ext uri="{FF2B5EF4-FFF2-40B4-BE49-F238E27FC236}">
                <a16:creationId xmlns:a16="http://schemas.microsoft.com/office/drawing/2014/main" id="{CE9AE772-8581-4D36-38A8-410BDE7B8F8C}"/>
              </a:ext>
            </a:extLst>
          </p:cNvPr>
          <p:cNvSpPr>
            <a:spLocks noGrp="1"/>
          </p:cNvSpPr>
          <p:nvPr>
            <p:ph type="pic" sz="quarter" idx="10"/>
          </p:nvPr>
        </p:nvSpPr>
        <p:spPr>
          <a:xfrm>
            <a:off x="0" y="1012340"/>
            <a:ext cx="3654892" cy="5223361"/>
          </a:xfrm>
          <a:prstGeom prst="rect">
            <a:avLst/>
          </a:prstGeom>
        </p:spPr>
        <p:txBody>
          <a:bodyPr/>
          <a:lstStyle/>
          <a:p>
            <a:endParaRPr lang="fr-FR" dirty="0"/>
          </a:p>
        </p:txBody>
      </p:sp>
      <p:sp>
        <p:nvSpPr>
          <p:cNvPr id="2" name="Espace réservé du texte 9">
            <a:extLst>
              <a:ext uri="{FF2B5EF4-FFF2-40B4-BE49-F238E27FC236}">
                <a16:creationId xmlns:a16="http://schemas.microsoft.com/office/drawing/2014/main" id="{3265EFE5-AFF7-4287-82B4-5D0683A392E6}"/>
              </a:ext>
            </a:extLst>
          </p:cNvPr>
          <p:cNvSpPr>
            <a:spLocks noGrp="1"/>
          </p:cNvSpPr>
          <p:nvPr>
            <p:ph type="body" sz="quarter" idx="11" hasCustomPrompt="1"/>
          </p:nvPr>
        </p:nvSpPr>
        <p:spPr>
          <a:xfrm>
            <a:off x="4018713" y="1669316"/>
            <a:ext cx="6673100" cy="4061316"/>
          </a:xfrm>
          <a:prstGeom prst="rect">
            <a:avLst/>
          </a:prstGeom>
        </p:spPr>
        <p:txBody>
          <a:bodyPr/>
          <a:lstStyle>
            <a:lvl1pPr>
              <a:lnSpc>
                <a:spcPts val="2011"/>
              </a:lnSpc>
              <a:spcAft>
                <a:spcPts val="351"/>
              </a:spcAft>
              <a:defRPr sz="1871"/>
            </a:lvl1pPr>
          </a:lstStyle>
          <a:p>
            <a:pPr lvl="0"/>
            <a:r>
              <a:rPr lang="fr-FR" dirty="0"/>
              <a:t>Texte texte, texte texte texte, texte texte texte, texte texte texte, texte texte texte, texte texte texte, texte texte texte, texte texte.</a:t>
            </a:r>
            <a:br>
              <a:rPr lang="fr-FR" dirty="0"/>
            </a:br>
            <a:r>
              <a:rPr lang="fr-FR" dirty="0"/>
              <a:t>Texte texte, texte texte….</a:t>
            </a:r>
          </a:p>
        </p:txBody>
      </p:sp>
      <p:sp>
        <p:nvSpPr>
          <p:cNvPr id="3" name="Espace réservé du contenu 14">
            <a:extLst>
              <a:ext uri="{FF2B5EF4-FFF2-40B4-BE49-F238E27FC236}">
                <a16:creationId xmlns:a16="http://schemas.microsoft.com/office/drawing/2014/main" id="{126B8957-B631-836F-2CD0-B13233D9B941}"/>
              </a:ext>
            </a:extLst>
          </p:cNvPr>
          <p:cNvSpPr>
            <a:spLocks noGrp="1"/>
          </p:cNvSpPr>
          <p:nvPr>
            <p:ph sz="quarter" idx="13" hasCustomPrompt="1"/>
          </p:nvPr>
        </p:nvSpPr>
        <p:spPr>
          <a:xfrm>
            <a:off x="4005711" y="1012339"/>
            <a:ext cx="6673101" cy="699317"/>
          </a:xfrm>
          <a:prstGeom prst="rect">
            <a:avLst/>
          </a:prstGeom>
        </p:spPr>
        <p:txBody>
          <a:bodyPr/>
          <a:lstStyle>
            <a:lvl1pPr>
              <a:defRPr sz="2689">
                <a:solidFill>
                  <a:srgbClr val="028193"/>
                </a:solidFill>
              </a:defRPr>
            </a:lvl1pPr>
          </a:lstStyle>
          <a:p>
            <a:pPr lvl="0"/>
            <a:r>
              <a:rPr lang="fr-FR" dirty="0"/>
              <a:t>Titre de la Slide</a:t>
            </a:r>
          </a:p>
        </p:txBody>
      </p:sp>
      <p:sp>
        <p:nvSpPr>
          <p:cNvPr id="4" name="Espace réservé du contenu 18">
            <a:extLst>
              <a:ext uri="{FF2B5EF4-FFF2-40B4-BE49-F238E27FC236}">
                <a16:creationId xmlns:a16="http://schemas.microsoft.com/office/drawing/2014/main" id="{33DC1E31-3C41-B11B-1B49-41F654C8D92C}"/>
              </a:ext>
            </a:extLst>
          </p:cNvPr>
          <p:cNvSpPr>
            <a:spLocks noGrp="1"/>
          </p:cNvSpPr>
          <p:nvPr>
            <p:ph sz="quarter" idx="14" hasCustomPrompt="1"/>
          </p:nvPr>
        </p:nvSpPr>
        <p:spPr>
          <a:xfrm>
            <a:off x="6578435" y="182852"/>
            <a:ext cx="4113378" cy="515826"/>
          </a:xfrm>
          <a:prstGeom prst="rect">
            <a:avLst/>
          </a:prstGeom>
        </p:spPr>
        <p:txBody>
          <a:bodyPr/>
          <a:lstStyle>
            <a:lvl1pPr algn="r">
              <a:defRPr sz="2806">
                <a:solidFill>
                  <a:srgbClr val="028193"/>
                </a:solidFill>
              </a:defRPr>
            </a:lvl1pPr>
          </a:lstStyle>
          <a:p>
            <a:pPr lvl="0"/>
            <a:r>
              <a:rPr lang="fr-FR" dirty="0"/>
              <a:t>Titre ou info slide</a:t>
            </a:r>
          </a:p>
        </p:txBody>
      </p:sp>
    </p:spTree>
    <p:extLst>
      <p:ext uri="{BB962C8B-B14F-4D97-AF65-F5344CB8AC3E}">
        <p14:creationId xmlns:p14="http://schemas.microsoft.com/office/powerpoint/2010/main" val="463694689"/>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ge accueil">
    <p:spTree>
      <p:nvGrpSpPr>
        <p:cNvPr id="1" name=""/>
        <p:cNvGrpSpPr/>
        <p:nvPr/>
      </p:nvGrpSpPr>
      <p:grpSpPr>
        <a:xfrm>
          <a:off x="0" y="0"/>
          <a:ext cx="0" cy="0"/>
          <a:chOff x="0" y="0"/>
          <a:chExt cx="0" cy="0"/>
        </a:xfrm>
      </p:grpSpPr>
      <p:pic>
        <p:nvPicPr>
          <p:cNvPr id="9" name="Image 8" descr="Une image contenant intérieur, personne, fenêtre, lit&#10;&#10;Description générée automatiquement">
            <a:extLst>
              <a:ext uri="{FF2B5EF4-FFF2-40B4-BE49-F238E27FC236}">
                <a16:creationId xmlns:a16="http://schemas.microsoft.com/office/drawing/2014/main" id="{E782D6B4-8AF5-414B-2CC5-15C90254C91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47992" r="23604"/>
          <a:stretch/>
        </p:blipFill>
        <p:spPr>
          <a:xfrm flipH="1">
            <a:off x="-9377" y="-10659"/>
            <a:ext cx="3110636" cy="6259542"/>
          </a:xfrm>
          <a:prstGeom prst="rect">
            <a:avLst/>
          </a:prstGeom>
        </p:spPr>
      </p:pic>
      <p:pic>
        <p:nvPicPr>
          <p:cNvPr id="13" name="Image 12">
            <a:extLst>
              <a:ext uri="{FF2B5EF4-FFF2-40B4-BE49-F238E27FC236}">
                <a16:creationId xmlns:a16="http://schemas.microsoft.com/office/drawing/2014/main" id="{A8A1AB2D-1582-B565-1B79-B36F486D05D3}"/>
              </a:ext>
            </a:extLst>
          </p:cNvPr>
          <p:cNvPicPr>
            <a:picLocks noChangeAspect="1"/>
          </p:cNvPicPr>
          <p:nvPr userDrawn="1"/>
        </p:nvPicPr>
        <p:blipFill>
          <a:blip r:embed="rId3"/>
          <a:stretch>
            <a:fillRect/>
          </a:stretch>
        </p:blipFill>
        <p:spPr>
          <a:xfrm>
            <a:off x="450985" y="5452648"/>
            <a:ext cx="1514674" cy="492697"/>
          </a:xfrm>
          <a:prstGeom prst="rect">
            <a:avLst/>
          </a:prstGeom>
        </p:spPr>
      </p:pic>
      <p:sp>
        <p:nvSpPr>
          <p:cNvPr id="6" name="Espace réservé du numéro de diapositive 5"/>
          <p:cNvSpPr>
            <a:spLocks noGrp="1"/>
          </p:cNvSpPr>
          <p:nvPr>
            <p:ph type="sldNum" sz="quarter" idx="12"/>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10C140CD-8AED-46FF-A9A2-77308F3F39AE}" type="slidenum">
              <a:rPr lang="fr-FR" smtClean="0"/>
              <a:pPr/>
              <a:t>‹N°›</a:t>
            </a:fld>
            <a:endParaRPr lang="fr-FR"/>
          </a:p>
        </p:txBody>
      </p:sp>
      <p:sp>
        <p:nvSpPr>
          <p:cNvPr id="4" name="Espace réservé de la date 3"/>
          <p:cNvSpPr>
            <a:spLocks noGrp="1"/>
          </p:cNvSpPr>
          <p:nvPr>
            <p:ph type="dt" sz="half" idx="10"/>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A4B3B4ED-CDCE-46EA-8C2D-8BD35370063B}" type="datetime1">
              <a:rPr lang="fr-FR" smtClean="0"/>
              <a:t>11/06/2025</a:t>
            </a:fld>
            <a:endParaRPr lang="fr-FR"/>
          </a:p>
        </p:txBody>
      </p:sp>
      <p:sp>
        <p:nvSpPr>
          <p:cNvPr id="7" name="Titre 6"/>
          <p:cNvSpPr>
            <a:spLocks noGrp="1"/>
          </p:cNvSpPr>
          <p:nvPr>
            <p:ph type="title" hasCustomPrompt="1"/>
          </p:nvPr>
        </p:nvSpPr>
        <p:spPr bwMode="gray">
          <a:xfrm>
            <a:off x="0" y="0"/>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r>
              <a:rPr lang="fr-FR"/>
              <a:t>Titre</a:t>
            </a:r>
          </a:p>
        </p:txBody>
      </p:sp>
      <p:pic>
        <p:nvPicPr>
          <p:cNvPr id="10" name="Image 9" descr="Une image contenant Police, symbole, Graphique, logo&#10;&#10;Description générée automatiquement">
            <a:extLst>
              <a:ext uri="{FF2B5EF4-FFF2-40B4-BE49-F238E27FC236}">
                <a16:creationId xmlns:a16="http://schemas.microsoft.com/office/drawing/2014/main" id="{2A52BF1F-A88A-D8C6-717E-E0242DB8633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46369" y="479951"/>
            <a:ext cx="2199142" cy="1275725"/>
          </a:xfrm>
          <a:prstGeom prst="rect">
            <a:avLst/>
          </a:prstGeom>
        </p:spPr>
      </p:pic>
      <p:sp>
        <p:nvSpPr>
          <p:cNvPr id="16" name="Espace réservé du contenu 2">
            <a:extLst>
              <a:ext uri="{FF2B5EF4-FFF2-40B4-BE49-F238E27FC236}">
                <a16:creationId xmlns:a16="http://schemas.microsoft.com/office/drawing/2014/main" id="{EB6200D0-9C8D-4670-AAE4-57A33B266DA8}"/>
              </a:ext>
            </a:extLst>
          </p:cNvPr>
          <p:cNvSpPr>
            <a:spLocks noGrp="1"/>
          </p:cNvSpPr>
          <p:nvPr>
            <p:ph idx="1" hasCustomPrompt="1"/>
          </p:nvPr>
        </p:nvSpPr>
        <p:spPr>
          <a:xfrm>
            <a:off x="3286624" y="5835295"/>
            <a:ext cx="3161184" cy="291295"/>
          </a:xfrm>
          <a:prstGeom prst="rect">
            <a:avLst/>
          </a:prstGeom>
        </p:spPr>
        <p:txBody>
          <a:bodyPr/>
          <a:lstStyle>
            <a:lvl1pPr marL="0">
              <a:defRPr>
                <a:solidFill>
                  <a:schemeClr val="tx1">
                    <a:lumMod val="85000"/>
                    <a:lumOff val="15000"/>
                  </a:schemeClr>
                </a:solidFill>
                <a:latin typeface="+mn-lt"/>
              </a:defRPr>
            </a:lvl1pPr>
          </a:lstStyle>
          <a:p>
            <a:pPr lvl="0"/>
            <a:r>
              <a:rPr lang="fr-FR"/>
              <a:t>Date</a:t>
            </a:r>
          </a:p>
        </p:txBody>
      </p:sp>
      <p:sp>
        <p:nvSpPr>
          <p:cNvPr id="2" name="Espace réservé du contenu 2">
            <a:extLst>
              <a:ext uri="{FF2B5EF4-FFF2-40B4-BE49-F238E27FC236}">
                <a16:creationId xmlns:a16="http://schemas.microsoft.com/office/drawing/2014/main" id="{D5C5AAF8-E370-F1FD-BB06-6ABF8703D158}"/>
              </a:ext>
            </a:extLst>
          </p:cNvPr>
          <p:cNvSpPr>
            <a:spLocks noGrp="1"/>
          </p:cNvSpPr>
          <p:nvPr>
            <p:ph idx="13" hasCustomPrompt="1"/>
          </p:nvPr>
        </p:nvSpPr>
        <p:spPr>
          <a:xfrm>
            <a:off x="3557004" y="1542609"/>
            <a:ext cx="6776604" cy="3988179"/>
          </a:xfrm>
          <a:prstGeom prst="rect">
            <a:avLst/>
          </a:prstGeom>
        </p:spPr>
        <p:txBody>
          <a:bodyPr/>
          <a:lstStyle>
            <a:lvl1pPr marL="0">
              <a:defRPr sz="3601" b="1">
                <a:solidFill>
                  <a:schemeClr val="tx1">
                    <a:lumMod val="85000"/>
                    <a:lumOff val="15000"/>
                  </a:schemeClr>
                </a:solidFill>
                <a:latin typeface="+mn-lt"/>
              </a:defRPr>
            </a:lvl1pPr>
          </a:lstStyle>
          <a:p>
            <a:pPr lvl="0"/>
            <a:r>
              <a:rPr lang="fr-FR"/>
              <a:t>Titre </a:t>
            </a:r>
            <a:br>
              <a:rPr lang="fr-FR"/>
            </a:br>
            <a:r>
              <a:rPr lang="fr-FR"/>
              <a:t>de la présentation</a:t>
            </a:r>
          </a:p>
        </p:txBody>
      </p:sp>
    </p:spTree>
    <p:extLst>
      <p:ext uri="{BB962C8B-B14F-4D97-AF65-F5344CB8AC3E}">
        <p14:creationId xmlns:p14="http://schemas.microsoft.com/office/powerpoint/2010/main" val="529379148"/>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age section oran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7AC872-6AE7-AADF-5B19-DB9D2213A975}"/>
              </a:ext>
            </a:extLst>
          </p:cNvPr>
          <p:cNvSpPr/>
          <p:nvPr userDrawn="1"/>
        </p:nvSpPr>
        <p:spPr>
          <a:xfrm>
            <a:off x="0" y="875675"/>
            <a:ext cx="10691813" cy="5360024"/>
          </a:xfrm>
          <a:prstGeom prst="rect">
            <a:avLst/>
          </a:prstGeom>
          <a:solidFill>
            <a:srgbClr val="FF6435">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dirty="0"/>
              <a:t>Texte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 </a:t>
            </a:r>
            <a:r>
              <a:rPr lang="fr-FR" dirty="0" err="1"/>
              <a:t>texte</a:t>
            </a:r>
            <a:r>
              <a:rPr lang="fr-FR" dirty="0"/>
              <a:t>, texte </a:t>
            </a:r>
            <a:r>
              <a:rPr lang="fr-FR" dirty="0" err="1"/>
              <a:t>texte</a:t>
            </a:r>
            <a:r>
              <a:rPr lang="fr-FR" dirty="0"/>
              <a:t>.</a:t>
            </a:r>
            <a:br>
              <a:rPr lang="fr-FR" dirty="0"/>
            </a:br>
            <a:r>
              <a:rPr lang="fr-FR" dirty="0"/>
              <a:t>Texte </a:t>
            </a:r>
            <a:r>
              <a:rPr lang="fr-FR" dirty="0" err="1"/>
              <a:t>texte</a:t>
            </a:r>
            <a:r>
              <a:rPr lang="fr-FR" dirty="0"/>
              <a:t>, texte </a:t>
            </a:r>
            <a:r>
              <a:rPr lang="fr-FR" dirty="0" err="1"/>
              <a:t>texte</a:t>
            </a:r>
            <a:r>
              <a:rPr lang="fr-FR" dirty="0"/>
              <a:t>….</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FF6435"/>
                </a:solidFill>
              </a:defRPr>
            </a:lvl1pPr>
          </a:lstStyle>
          <a:p>
            <a:pPr lvl="0"/>
            <a:r>
              <a:rPr lang="fr-FR" dirty="0"/>
              <a:t>Titre ou info slide</a:t>
            </a:r>
          </a:p>
        </p:txBody>
      </p:sp>
    </p:spTree>
    <p:extLst>
      <p:ext uri="{BB962C8B-B14F-4D97-AF65-F5344CB8AC3E}">
        <p14:creationId xmlns:p14="http://schemas.microsoft.com/office/powerpoint/2010/main" val="1241866320"/>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ge section ble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321541-185E-D8C0-0526-D7337F94320F}"/>
              </a:ext>
            </a:extLst>
          </p:cNvPr>
          <p:cNvSpPr/>
          <p:nvPr userDrawn="1"/>
        </p:nvSpPr>
        <p:spPr>
          <a:xfrm>
            <a:off x="0" y="875677"/>
            <a:ext cx="10691813" cy="5360024"/>
          </a:xfrm>
          <a:prstGeom prst="rect">
            <a:avLst/>
          </a:prstGeom>
          <a:solidFill>
            <a:srgbClr val="19266D">
              <a:alpha val="1328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19266D"/>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19266D"/>
                </a:solidFill>
              </a:defRPr>
            </a:lvl1pPr>
          </a:lstStyle>
          <a:p>
            <a:pPr lvl="0"/>
            <a:r>
              <a:rPr lang="fr-FR"/>
              <a:t>Titre ou info slide</a:t>
            </a:r>
          </a:p>
        </p:txBody>
      </p:sp>
    </p:spTree>
    <p:extLst>
      <p:ext uri="{BB962C8B-B14F-4D97-AF65-F5344CB8AC3E}">
        <p14:creationId xmlns:p14="http://schemas.microsoft.com/office/powerpoint/2010/main" val="3371334262"/>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ge bleue 1">
    <p:bg>
      <p:bgRef idx="1001">
        <a:schemeClr val="bg1"/>
      </p:bgRef>
    </p:bg>
    <p:spTree>
      <p:nvGrpSpPr>
        <p:cNvPr id="1" name=""/>
        <p:cNvGrpSpPr/>
        <p:nvPr/>
      </p:nvGrpSpPr>
      <p:grpSpPr>
        <a:xfrm>
          <a:off x="0" y="0"/>
          <a:ext cx="0" cy="0"/>
          <a:chOff x="0" y="0"/>
          <a:chExt cx="0" cy="0"/>
        </a:xfrm>
      </p:grpSpPr>
      <p:sp>
        <p:nvSpPr>
          <p:cNvPr id="31" name="Espace réservé pour une image  30">
            <a:extLst>
              <a:ext uri="{FF2B5EF4-FFF2-40B4-BE49-F238E27FC236}">
                <a16:creationId xmlns:a16="http://schemas.microsoft.com/office/drawing/2014/main" id="{CE9AE772-8581-4D36-38A8-410BDE7B8F8C}"/>
              </a:ext>
            </a:extLst>
          </p:cNvPr>
          <p:cNvSpPr>
            <a:spLocks noGrp="1"/>
          </p:cNvSpPr>
          <p:nvPr>
            <p:ph type="pic" sz="quarter" idx="10"/>
          </p:nvPr>
        </p:nvSpPr>
        <p:spPr>
          <a:xfrm>
            <a:off x="7038482" y="1012343"/>
            <a:ext cx="3654892" cy="5223361"/>
          </a:xfrm>
          <a:prstGeom prst="rect">
            <a:avLst/>
          </a:prstGeom>
        </p:spPr>
        <p:txBody>
          <a:bodyPr/>
          <a:lstStyle/>
          <a:p>
            <a:endParaRPr lang="fr-FR"/>
          </a:p>
        </p:txBody>
      </p:sp>
      <p:sp>
        <p:nvSpPr>
          <p:cNvPr id="10" name="Espace réservé du texte 9">
            <a:extLst>
              <a:ext uri="{FF2B5EF4-FFF2-40B4-BE49-F238E27FC236}">
                <a16:creationId xmlns:a16="http://schemas.microsoft.com/office/drawing/2014/main" id="{6720792C-03FC-B6AB-D80D-022862A9C49E}"/>
              </a:ext>
            </a:extLst>
          </p:cNvPr>
          <p:cNvSpPr>
            <a:spLocks noGrp="1"/>
          </p:cNvSpPr>
          <p:nvPr>
            <p:ph type="body" sz="quarter" idx="11" hasCustomPrompt="1"/>
          </p:nvPr>
        </p:nvSpPr>
        <p:spPr>
          <a:xfrm>
            <a:off x="104271" y="1669590"/>
            <a:ext cx="6673099" cy="4061316"/>
          </a:xfrm>
          <a:prstGeom prst="rect">
            <a:avLst/>
          </a:prstGeom>
        </p:spPr>
        <p:txBody>
          <a:bodyPr/>
          <a:lstStyle>
            <a:lvl1pPr>
              <a:lnSpc>
                <a:spcPts val="2011"/>
              </a:lnSpc>
              <a:spcAft>
                <a:spcPts val="351"/>
              </a:spcAft>
              <a:defRPr sz="1400"/>
            </a:lvl1pPr>
          </a:lstStyle>
          <a:p>
            <a:pPr lvl="0"/>
            <a:r>
              <a:rPr lang="fr-FR"/>
              <a:t>Texte </a:t>
            </a:r>
            <a:r>
              <a:rPr lang="fr-FR" err="1"/>
              <a:t>texte</a:t>
            </a:r>
            <a:r>
              <a:rPr lang="fr-FR"/>
              <a:t>, texte </a:t>
            </a:r>
            <a:r>
              <a:rPr lang="fr-FR" err="1"/>
              <a:t>texte</a:t>
            </a:r>
            <a:r>
              <a:rPr lang="fr-FR"/>
              <a:t> </a:t>
            </a:r>
            <a:r>
              <a:rPr lang="fr-FR" err="1"/>
              <a:t>texte</a:t>
            </a:r>
            <a:r>
              <a:rPr lang="fr-FR"/>
              <a:t>, texte </a:t>
            </a:r>
            <a:r>
              <a:rPr lang="fr-FR" err="1"/>
              <a:t>texte</a:t>
            </a:r>
            <a:r>
              <a:rPr lang="fr-FR"/>
              <a:t> </a:t>
            </a:r>
            <a:r>
              <a:rPr lang="fr-FR" err="1"/>
              <a:t>texte</a:t>
            </a:r>
            <a:r>
              <a:rPr lang="fr-FR"/>
              <a:t>, texte </a:t>
            </a:r>
            <a:r>
              <a:rPr lang="fr-FR" err="1"/>
              <a:t>texte</a:t>
            </a:r>
            <a:r>
              <a:rPr lang="fr-FR"/>
              <a:t> </a:t>
            </a:r>
            <a:r>
              <a:rPr lang="fr-FR" err="1"/>
              <a:t>texte</a:t>
            </a:r>
            <a:r>
              <a:rPr lang="fr-FR"/>
              <a:t>, texte </a:t>
            </a:r>
            <a:r>
              <a:rPr lang="fr-FR" err="1"/>
              <a:t>texte</a:t>
            </a:r>
            <a:r>
              <a:rPr lang="fr-FR"/>
              <a:t> </a:t>
            </a:r>
            <a:r>
              <a:rPr lang="fr-FR" err="1"/>
              <a:t>texte</a:t>
            </a:r>
            <a:r>
              <a:rPr lang="fr-FR"/>
              <a:t>, texte </a:t>
            </a:r>
            <a:r>
              <a:rPr lang="fr-FR" err="1"/>
              <a:t>texte</a:t>
            </a:r>
            <a:r>
              <a:rPr lang="fr-FR"/>
              <a:t> </a:t>
            </a:r>
            <a:r>
              <a:rPr lang="fr-FR" err="1"/>
              <a:t>texte</a:t>
            </a:r>
            <a:r>
              <a:rPr lang="fr-FR"/>
              <a:t>, texte </a:t>
            </a:r>
            <a:r>
              <a:rPr lang="fr-FR" err="1"/>
              <a:t>texte</a:t>
            </a:r>
            <a:r>
              <a:rPr lang="fr-FR"/>
              <a:t> </a:t>
            </a:r>
            <a:r>
              <a:rPr lang="fr-FR" err="1"/>
              <a:t>texte</a:t>
            </a:r>
            <a:r>
              <a:rPr lang="fr-FR"/>
              <a:t>, texte </a:t>
            </a:r>
            <a:r>
              <a:rPr lang="fr-FR" err="1"/>
              <a:t>texte</a:t>
            </a:r>
            <a:r>
              <a:rPr lang="fr-FR"/>
              <a:t>.</a:t>
            </a:r>
            <a:br>
              <a:rPr lang="fr-FR"/>
            </a:br>
            <a:r>
              <a:rPr lang="fr-FR"/>
              <a:t>Texte </a:t>
            </a:r>
            <a:r>
              <a:rPr lang="fr-FR" err="1"/>
              <a:t>texte</a:t>
            </a:r>
            <a:r>
              <a:rPr lang="fr-FR"/>
              <a:t>, texte </a:t>
            </a:r>
            <a:r>
              <a:rPr lang="fr-FR" err="1"/>
              <a:t>texte</a:t>
            </a:r>
            <a:r>
              <a:rPr lang="fr-FR"/>
              <a:t>….</a:t>
            </a:r>
          </a:p>
        </p:txBody>
      </p:sp>
      <p:sp>
        <p:nvSpPr>
          <p:cNvPr id="15" name="Espace réservé du contenu 14">
            <a:extLst>
              <a:ext uri="{FF2B5EF4-FFF2-40B4-BE49-F238E27FC236}">
                <a16:creationId xmlns:a16="http://schemas.microsoft.com/office/drawing/2014/main" id="{D59ED8D7-BFEC-B5D1-8CFE-FEE06981EC9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19266D"/>
                </a:solidFill>
              </a:defRPr>
            </a:lvl1pPr>
          </a:lstStyle>
          <a:p>
            <a:pPr lvl="0"/>
            <a:r>
              <a:rPr lang="fr-FR"/>
              <a:t>Titre de la Slide</a:t>
            </a:r>
          </a:p>
        </p:txBody>
      </p:sp>
      <p:sp>
        <p:nvSpPr>
          <p:cNvPr id="19" name="Espace réservé du contenu 18">
            <a:extLst>
              <a:ext uri="{FF2B5EF4-FFF2-40B4-BE49-F238E27FC236}">
                <a16:creationId xmlns:a16="http://schemas.microsoft.com/office/drawing/2014/main" id="{33A9EF54-D804-B78E-D4CE-D447487B7B3A}"/>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19266D"/>
                </a:solidFill>
              </a:defRPr>
            </a:lvl1pPr>
          </a:lstStyle>
          <a:p>
            <a:pPr lvl="0"/>
            <a:r>
              <a:rPr lang="fr-FR"/>
              <a:t>Titre ou info slide</a:t>
            </a:r>
          </a:p>
        </p:txBody>
      </p:sp>
    </p:spTree>
    <p:extLst>
      <p:ext uri="{BB962C8B-B14F-4D97-AF65-F5344CB8AC3E}">
        <p14:creationId xmlns:p14="http://schemas.microsoft.com/office/powerpoint/2010/main" val="453715537"/>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age section bleue-ve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42034F1-586E-9D32-1502-803560CE02AA}"/>
              </a:ext>
            </a:extLst>
          </p:cNvPr>
          <p:cNvSpPr/>
          <p:nvPr userDrawn="1"/>
        </p:nvSpPr>
        <p:spPr>
          <a:xfrm>
            <a:off x="0" y="875677"/>
            <a:ext cx="10691813" cy="5360024"/>
          </a:xfrm>
          <a:prstGeom prst="rect">
            <a:avLst/>
          </a:prstGeom>
          <a:solidFill>
            <a:srgbClr val="028193">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028193"/>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028193"/>
                </a:solidFill>
              </a:defRPr>
            </a:lvl1pPr>
          </a:lstStyle>
          <a:p>
            <a:pPr lvl="0"/>
            <a:r>
              <a:rPr lang="fr-FR"/>
              <a:t>Titre ou info slide</a:t>
            </a:r>
          </a:p>
        </p:txBody>
      </p:sp>
    </p:spTree>
    <p:extLst>
      <p:ext uri="{BB962C8B-B14F-4D97-AF65-F5344CB8AC3E}">
        <p14:creationId xmlns:p14="http://schemas.microsoft.com/office/powerpoint/2010/main" val="1041071555"/>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age section ver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ACEBE8-9661-4BAE-A586-1508169C0A3F}"/>
              </a:ext>
            </a:extLst>
          </p:cNvPr>
          <p:cNvSpPr/>
          <p:nvPr userDrawn="1"/>
        </p:nvSpPr>
        <p:spPr>
          <a:xfrm>
            <a:off x="0" y="875677"/>
            <a:ext cx="10691813" cy="5360024"/>
          </a:xfrm>
          <a:prstGeom prst="rect">
            <a:avLst/>
          </a:prstGeom>
          <a:solidFill>
            <a:srgbClr val="008E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3" y="1012613"/>
            <a:ext cx="6673101" cy="699317"/>
          </a:xfrm>
          <a:prstGeom prst="rect">
            <a:avLst/>
          </a:prstGeom>
        </p:spPr>
        <p:txBody>
          <a:bodyPr/>
          <a:lstStyle>
            <a:lvl1pPr>
              <a:defRPr sz="2688">
                <a:solidFill>
                  <a:srgbClr val="008E00"/>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008E00"/>
                </a:solidFill>
              </a:defRPr>
            </a:lvl1pPr>
          </a:lstStyle>
          <a:p>
            <a:pPr lvl="0"/>
            <a:r>
              <a:rPr lang="fr-FR"/>
              <a:t>Titre ou info slide</a:t>
            </a:r>
          </a:p>
        </p:txBody>
      </p:sp>
    </p:spTree>
    <p:extLst>
      <p:ext uri="{BB962C8B-B14F-4D97-AF65-F5344CB8AC3E}">
        <p14:creationId xmlns:p14="http://schemas.microsoft.com/office/powerpoint/2010/main" val="26570737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age bleue 2">
    <p:bg>
      <p:bgRef idx="1001">
        <a:schemeClr val="bg1"/>
      </p:bgRef>
    </p:bg>
    <p:spTree>
      <p:nvGrpSpPr>
        <p:cNvPr id="1" name=""/>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E0E2DA5A-F48F-FD7D-E356-5658EEA3AFD7}"/>
              </a:ext>
            </a:extLst>
          </p:cNvPr>
          <p:cNvCxnSpPr/>
          <p:nvPr userDrawn="1"/>
        </p:nvCxnSpPr>
        <p:spPr>
          <a:xfrm>
            <a:off x="0" y="874064"/>
            <a:ext cx="10691813" cy="0"/>
          </a:xfrm>
          <a:prstGeom prst="line">
            <a:avLst/>
          </a:prstGeom>
        </p:spPr>
        <p:style>
          <a:lnRef idx="1">
            <a:schemeClr val="dk1"/>
          </a:lnRef>
          <a:fillRef idx="0">
            <a:schemeClr val="dk1"/>
          </a:fillRef>
          <a:effectRef idx="0">
            <a:schemeClr val="dk1"/>
          </a:effectRef>
          <a:fontRef idx="minor">
            <a:schemeClr val="tx1"/>
          </a:fontRef>
        </p:style>
      </p:cxnSp>
      <p:sp>
        <p:nvSpPr>
          <p:cNvPr id="2" name="Espace réservé du texte 9">
            <a:extLst>
              <a:ext uri="{FF2B5EF4-FFF2-40B4-BE49-F238E27FC236}">
                <a16:creationId xmlns:a16="http://schemas.microsoft.com/office/drawing/2014/main" id="{3A1A5579-2DD3-5930-867C-CC34045DC3E3}"/>
              </a:ext>
            </a:extLst>
          </p:cNvPr>
          <p:cNvSpPr>
            <a:spLocks noGrp="1"/>
          </p:cNvSpPr>
          <p:nvPr>
            <p:ph type="body" sz="quarter" idx="11" hasCustomPrompt="1"/>
          </p:nvPr>
        </p:nvSpPr>
        <p:spPr>
          <a:xfrm>
            <a:off x="301227" y="2353004"/>
            <a:ext cx="2840668" cy="3248187"/>
          </a:xfrm>
          <a:prstGeom prst="rect">
            <a:avLst/>
          </a:prstGeom>
        </p:spPr>
        <p:txBody>
          <a:bodyPr/>
          <a:lstStyle>
            <a:lvl1pPr>
              <a:lnSpc>
                <a:spcPts val="2011"/>
              </a:lnSpc>
              <a:spcAft>
                <a:spcPts val="351"/>
              </a:spcAft>
              <a:defRPr sz="1403"/>
            </a:lvl1pPr>
          </a:lstStyle>
          <a:p>
            <a:pPr lvl="0"/>
            <a:r>
              <a:rPr lang="fr-FR"/>
              <a:t>Petit texte, petit texte petit texte petit texte petit texte petit texte petit texte petit texte petit texte petit texte.</a:t>
            </a:r>
          </a:p>
          <a:p>
            <a:pPr lvl="0"/>
            <a:r>
              <a:rPr lang="fr-FR"/>
              <a:t>petit texte petit texte petit texte petit texte .</a:t>
            </a:r>
          </a:p>
        </p:txBody>
      </p:sp>
      <p:sp>
        <p:nvSpPr>
          <p:cNvPr id="4" name="Espace réservé du contenu 18">
            <a:extLst>
              <a:ext uri="{FF2B5EF4-FFF2-40B4-BE49-F238E27FC236}">
                <a16:creationId xmlns:a16="http://schemas.microsoft.com/office/drawing/2014/main" id="{618723C9-B7CA-B4B7-3475-30DC22E6631F}"/>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19266D"/>
                </a:solidFill>
              </a:defRPr>
            </a:lvl1pPr>
          </a:lstStyle>
          <a:p>
            <a:pPr lvl="0"/>
            <a:r>
              <a:rPr lang="fr-FR"/>
              <a:t>Titre ou info slide</a:t>
            </a:r>
          </a:p>
        </p:txBody>
      </p:sp>
      <p:sp>
        <p:nvSpPr>
          <p:cNvPr id="7" name="Espace réservé du texte 9">
            <a:extLst>
              <a:ext uri="{FF2B5EF4-FFF2-40B4-BE49-F238E27FC236}">
                <a16:creationId xmlns:a16="http://schemas.microsoft.com/office/drawing/2014/main" id="{A80E5B29-F69F-4D14-FE65-65D10961E503}"/>
              </a:ext>
            </a:extLst>
          </p:cNvPr>
          <p:cNvSpPr>
            <a:spLocks noGrp="1"/>
          </p:cNvSpPr>
          <p:nvPr>
            <p:ph type="body" sz="quarter" idx="15" hasCustomPrompt="1"/>
          </p:nvPr>
        </p:nvSpPr>
        <p:spPr>
          <a:xfrm>
            <a:off x="3682276" y="2353002"/>
            <a:ext cx="2840668" cy="3248188"/>
          </a:xfrm>
          <a:prstGeom prst="rect">
            <a:avLst/>
          </a:prstGeom>
        </p:spPr>
        <p:txBody>
          <a:bodyPr/>
          <a:lstStyle>
            <a:lvl1pPr>
              <a:lnSpc>
                <a:spcPts val="2011"/>
              </a:lnSpc>
              <a:spcAft>
                <a:spcPts val="351"/>
              </a:spcAft>
              <a:defRPr sz="1403"/>
            </a:lvl1pPr>
          </a:lstStyle>
          <a:p>
            <a:pPr lvl="0"/>
            <a:r>
              <a:rPr lang="fr-FR"/>
              <a:t>Petit texte, petit texte petit texte petit texte petit texte petit texte petit texte petit texte petit texte petit texte.</a:t>
            </a:r>
          </a:p>
        </p:txBody>
      </p:sp>
      <p:sp>
        <p:nvSpPr>
          <p:cNvPr id="8" name="Espace réservé du texte 9">
            <a:extLst>
              <a:ext uri="{FF2B5EF4-FFF2-40B4-BE49-F238E27FC236}">
                <a16:creationId xmlns:a16="http://schemas.microsoft.com/office/drawing/2014/main" id="{43D4B39A-28EF-B085-867A-B14B0B652E6F}"/>
              </a:ext>
            </a:extLst>
          </p:cNvPr>
          <p:cNvSpPr>
            <a:spLocks noGrp="1"/>
          </p:cNvSpPr>
          <p:nvPr>
            <p:ph type="body" sz="quarter" idx="16" hasCustomPrompt="1"/>
          </p:nvPr>
        </p:nvSpPr>
        <p:spPr>
          <a:xfrm>
            <a:off x="7063328" y="2353001"/>
            <a:ext cx="2840668" cy="3248181"/>
          </a:xfrm>
          <a:prstGeom prst="rect">
            <a:avLst/>
          </a:prstGeom>
        </p:spPr>
        <p:txBody>
          <a:bodyPr/>
          <a:lstStyle>
            <a:lvl1pPr>
              <a:lnSpc>
                <a:spcPts val="2011"/>
              </a:lnSpc>
              <a:spcAft>
                <a:spcPts val="351"/>
              </a:spcAft>
              <a:defRPr sz="1403"/>
            </a:lvl1pPr>
          </a:lstStyle>
          <a:p>
            <a:pPr lvl="0"/>
            <a:r>
              <a:rPr lang="fr-FR"/>
              <a:t>Petit texte, petit texte petit texte petit texte petit texte petit texte petit texte petit texte petit texte petit texte.</a:t>
            </a:r>
          </a:p>
          <a:p>
            <a:pPr lvl="0"/>
            <a:r>
              <a:rPr lang="fr-FR"/>
              <a:t>petit texte petit texte petit texte petit texte petit texte petit texte petit texte.</a:t>
            </a:r>
          </a:p>
        </p:txBody>
      </p:sp>
      <p:sp>
        <p:nvSpPr>
          <p:cNvPr id="10" name="Espace réservé du contenu 14">
            <a:extLst>
              <a:ext uri="{FF2B5EF4-FFF2-40B4-BE49-F238E27FC236}">
                <a16:creationId xmlns:a16="http://schemas.microsoft.com/office/drawing/2014/main" id="{6A4B4BD1-B122-01AB-8B9D-620AF553C0F7}"/>
              </a:ext>
            </a:extLst>
          </p:cNvPr>
          <p:cNvSpPr>
            <a:spLocks noGrp="1"/>
          </p:cNvSpPr>
          <p:nvPr>
            <p:ph sz="quarter" idx="13" hasCustomPrompt="1"/>
          </p:nvPr>
        </p:nvSpPr>
        <p:spPr>
          <a:xfrm>
            <a:off x="91275" y="1012613"/>
            <a:ext cx="6673101" cy="699317"/>
          </a:xfrm>
          <a:prstGeom prst="rect">
            <a:avLst/>
          </a:prstGeom>
        </p:spPr>
        <p:txBody>
          <a:bodyPr/>
          <a:lstStyle>
            <a:lvl1pPr>
              <a:defRPr sz="2688">
                <a:solidFill>
                  <a:srgbClr val="19266D"/>
                </a:solidFill>
              </a:defRPr>
            </a:lvl1pPr>
          </a:lstStyle>
          <a:p>
            <a:pPr lvl="0"/>
            <a:r>
              <a:rPr lang="fr-FR"/>
              <a:t>Item ou titre</a:t>
            </a:r>
          </a:p>
        </p:txBody>
      </p:sp>
    </p:spTree>
    <p:extLst>
      <p:ext uri="{BB962C8B-B14F-4D97-AF65-F5344CB8AC3E}">
        <p14:creationId xmlns:p14="http://schemas.microsoft.com/office/powerpoint/2010/main" val="3525790214"/>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age section violet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D68F10-1AC2-9843-3639-CB1E11C20705}"/>
              </a:ext>
            </a:extLst>
          </p:cNvPr>
          <p:cNvSpPr/>
          <p:nvPr userDrawn="1"/>
        </p:nvSpPr>
        <p:spPr>
          <a:xfrm>
            <a:off x="0" y="875677"/>
            <a:ext cx="10691813" cy="5360024"/>
          </a:xfrm>
          <a:prstGeom prst="rect">
            <a:avLst/>
          </a:prstGeom>
          <a:solidFill>
            <a:srgbClr val="7030A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151523" y="1032596"/>
            <a:ext cx="10388765" cy="5054167"/>
          </a:xfrm>
          <a:prstGeom prst="rect">
            <a:avLst/>
          </a:prstGeom>
        </p:spPr>
        <p:txBody>
          <a:bodyPr anchor="ctr"/>
          <a:lstStyle>
            <a:lvl1pPr algn="ctr">
              <a:defRPr sz="4000" b="1">
                <a:solidFill>
                  <a:srgbClr val="7030A0"/>
                </a:solidFill>
              </a:defRPr>
            </a:lvl1pPr>
          </a:lstStyle>
          <a:p>
            <a:pPr lvl="0"/>
            <a:r>
              <a:rPr lang="fr-FR"/>
              <a:t>Titre ou info slide</a:t>
            </a:r>
          </a:p>
        </p:txBody>
      </p:sp>
    </p:spTree>
    <p:extLst>
      <p:ext uri="{BB962C8B-B14F-4D97-AF65-F5344CB8AC3E}">
        <p14:creationId xmlns:p14="http://schemas.microsoft.com/office/powerpoint/2010/main" val="8992120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age section gris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907B01-F1AB-C7E8-7278-F9BAE294D23E}"/>
              </a:ext>
            </a:extLst>
          </p:cNvPr>
          <p:cNvSpPr/>
          <p:nvPr userDrawn="1"/>
        </p:nvSpPr>
        <p:spPr>
          <a:xfrm>
            <a:off x="0" y="875677"/>
            <a:ext cx="10691813" cy="5360024"/>
          </a:xfrm>
          <a:prstGeom prst="rect">
            <a:avLst/>
          </a:prstGeom>
          <a:solidFill>
            <a:schemeClr val="accent1">
              <a:lumMod val="50000"/>
              <a:alpha val="1275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3" name="Espace réservé du contenu 18">
            <a:extLst>
              <a:ext uri="{FF2B5EF4-FFF2-40B4-BE49-F238E27FC236}">
                <a16:creationId xmlns:a16="http://schemas.microsoft.com/office/drawing/2014/main" id="{7CDFFA83-0A53-7551-4320-7BD294AD71DD}"/>
              </a:ext>
            </a:extLst>
          </p:cNvPr>
          <p:cNvSpPr>
            <a:spLocks noGrp="1"/>
          </p:cNvSpPr>
          <p:nvPr>
            <p:ph sz="quarter" idx="14" hasCustomPrompt="1"/>
          </p:nvPr>
        </p:nvSpPr>
        <p:spPr>
          <a:xfrm>
            <a:off x="142287" y="1023987"/>
            <a:ext cx="10407238" cy="5063403"/>
          </a:xfrm>
          <a:prstGeom prst="rect">
            <a:avLst/>
          </a:prstGeom>
        </p:spPr>
        <p:txBody>
          <a:bodyPr anchor="ctr"/>
          <a:lstStyle>
            <a:lvl1pPr algn="ctr">
              <a:defRPr sz="4000" b="1">
                <a:solidFill>
                  <a:schemeClr val="accent5"/>
                </a:solidFill>
              </a:defRPr>
            </a:lvl1pPr>
          </a:lstStyle>
          <a:p>
            <a:pPr lvl="0"/>
            <a:r>
              <a:rPr lang="fr-FR"/>
              <a:t>Titre</a:t>
            </a:r>
          </a:p>
        </p:txBody>
      </p:sp>
    </p:spTree>
    <p:extLst>
      <p:ext uri="{BB962C8B-B14F-4D97-AF65-F5344CB8AC3E}">
        <p14:creationId xmlns:p14="http://schemas.microsoft.com/office/powerpoint/2010/main" val="3983829733"/>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age introduction">
    <p:bg>
      <p:bgRef idx="1001">
        <a:schemeClr val="bg1"/>
      </p:bgRef>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FCBCE6C-EF78-2979-6075-9B3FDB79533D}"/>
              </a:ext>
            </a:extLst>
          </p:cNvPr>
          <p:cNvPicPr>
            <a:picLocks noChangeAspect="1"/>
          </p:cNvPicPr>
          <p:nvPr userDrawn="1"/>
        </p:nvPicPr>
        <p:blipFill rotWithShape="1">
          <a:blip r:embed="rId2"/>
          <a:srcRect l="90951"/>
          <a:stretch/>
        </p:blipFill>
        <p:spPr>
          <a:xfrm>
            <a:off x="9724292" y="0"/>
            <a:ext cx="967521" cy="424610"/>
          </a:xfrm>
          <a:prstGeom prst="rect">
            <a:avLst/>
          </a:prstGeom>
        </p:spPr>
      </p:pic>
      <p:pic>
        <p:nvPicPr>
          <p:cNvPr id="6" name="Image 5">
            <a:extLst>
              <a:ext uri="{FF2B5EF4-FFF2-40B4-BE49-F238E27FC236}">
                <a16:creationId xmlns:a16="http://schemas.microsoft.com/office/drawing/2014/main" id="{6D437359-BA1D-44E2-BE95-4C6696E69A15}"/>
              </a:ext>
            </a:extLst>
          </p:cNvPr>
          <p:cNvPicPr>
            <a:picLocks noChangeAspect="1"/>
          </p:cNvPicPr>
          <p:nvPr userDrawn="1"/>
        </p:nvPicPr>
        <p:blipFill rotWithShape="1">
          <a:blip r:embed="rId2"/>
          <a:srcRect r="94490"/>
          <a:stretch/>
        </p:blipFill>
        <p:spPr>
          <a:xfrm>
            <a:off x="0" y="0"/>
            <a:ext cx="589085" cy="424610"/>
          </a:xfrm>
          <a:prstGeom prst="rect">
            <a:avLst/>
          </a:prstGeom>
        </p:spPr>
      </p:pic>
      <p:sp>
        <p:nvSpPr>
          <p:cNvPr id="2" name="Rectangle 1">
            <a:extLst>
              <a:ext uri="{FF2B5EF4-FFF2-40B4-BE49-F238E27FC236}">
                <a16:creationId xmlns:a16="http://schemas.microsoft.com/office/drawing/2014/main" id="{10409F7F-4FDD-2FA3-BDC7-D5E1284FDA57}"/>
              </a:ext>
            </a:extLst>
          </p:cNvPr>
          <p:cNvSpPr/>
          <p:nvPr userDrawn="1"/>
        </p:nvSpPr>
        <p:spPr>
          <a:xfrm>
            <a:off x="104267" y="500570"/>
            <a:ext cx="6692185" cy="360001"/>
          </a:xfrm>
          <a:prstGeom prst="rect">
            <a:avLst/>
          </a:prstGeom>
          <a:solidFill>
            <a:schemeClr val="bg1"/>
          </a:solidFill>
          <a:ln w="12700">
            <a:solidFill>
              <a:schemeClr val="accent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108329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Introduction</a:t>
            </a:r>
          </a:p>
        </p:txBody>
      </p:sp>
      <p:sp>
        <p:nvSpPr>
          <p:cNvPr id="3" name="Espace réservé du texte 2">
            <a:extLst>
              <a:ext uri="{FF2B5EF4-FFF2-40B4-BE49-F238E27FC236}">
                <a16:creationId xmlns:a16="http://schemas.microsoft.com/office/drawing/2014/main" id="{8B2ADEAB-6F16-DEA1-CAD6-6BCD88EC4C78}"/>
              </a:ext>
            </a:extLst>
          </p:cNvPr>
          <p:cNvSpPr txBox="1">
            <a:spLocks/>
          </p:cNvSpPr>
          <p:nvPr userDrawn="1"/>
        </p:nvSpPr>
        <p:spPr>
          <a:xfrm>
            <a:off x="104267" y="953844"/>
            <a:ext cx="6692179" cy="357571"/>
          </a:xfrm>
          <a:prstGeom prst="rect">
            <a:avLst/>
          </a:prstGeom>
          <a:ln w="12700">
            <a:solidFill>
              <a:schemeClr val="accent3"/>
            </a:solidFill>
            <a:prstDash val="solid"/>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kumimoji="0" lang="fr-FR" sz="1200" b="0" i="0" u="none" strike="noStrike" kern="1200" cap="none" spc="0" normalizeH="0" baseline="0" noProof="0" dirty="0">
                <a:ln>
                  <a:noFill/>
                </a:ln>
                <a:solidFill>
                  <a:srgbClr val="1C75B0"/>
                </a:solidFill>
                <a:effectLst/>
                <a:uLnTx/>
                <a:uFillTx/>
                <a:latin typeface="Calibri" panose="020F0502020204030204"/>
                <a:ea typeface="+mn-ea"/>
                <a:cs typeface="+mn-cs"/>
              </a:rPr>
              <a:t>Objectif et durée</a:t>
            </a:r>
          </a:p>
        </p:txBody>
      </p:sp>
      <p:sp>
        <p:nvSpPr>
          <p:cNvPr id="4" name="Espace réservé du texte 2">
            <a:extLst>
              <a:ext uri="{FF2B5EF4-FFF2-40B4-BE49-F238E27FC236}">
                <a16:creationId xmlns:a16="http://schemas.microsoft.com/office/drawing/2014/main" id="{5113614A-0913-91FC-69D3-EA96B0B9066A}"/>
              </a:ext>
            </a:extLst>
          </p:cNvPr>
          <p:cNvSpPr txBox="1">
            <a:spLocks/>
          </p:cNvSpPr>
          <p:nvPr userDrawn="1"/>
        </p:nvSpPr>
        <p:spPr>
          <a:xfrm>
            <a:off x="104267" y="2876666"/>
            <a:ext cx="6692185" cy="360000"/>
          </a:xfrm>
          <a:prstGeom prst="rect">
            <a:avLst/>
          </a:prstGeom>
          <a:ln w="12700">
            <a:solidFill>
              <a:schemeClr val="accent3"/>
            </a:solidFill>
            <a:prstDash val="solid"/>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kumimoji="0" lang="fr-FR" sz="1200" b="0" i="0" u="none" strike="noStrike" kern="1200" cap="none" spc="0" normalizeH="0" baseline="0" noProof="0">
                <a:ln>
                  <a:noFill/>
                </a:ln>
                <a:solidFill>
                  <a:srgbClr val="1C75B0"/>
                </a:solidFill>
                <a:effectLst/>
                <a:uLnTx/>
                <a:uFillTx/>
                <a:latin typeface="Calibri" panose="020F0502020204030204"/>
                <a:ea typeface="+mn-ea"/>
                <a:cs typeface="+mn-cs"/>
              </a:rPr>
              <a:t>Déroulement</a:t>
            </a:r>
          </a:p>
        </p:txBody>
      </p:sp>
    </p:spTree>
    <p:extLst>
      <p:ext uri="{BB962C8B-B14F-4D97-AF65-F5344CB8AC3E}">
        <p14:creationId xmlns:p14="http://schemas.microsoft.com/office/powerpoint/2010/main" val="1889634714"/>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ge apprentissage (avec titre de page)">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BF242B-2DBE-08DA-C897-C505C29E1703}"/>
              </a:ext>
            </a:extLst>
          </p:cNvPr>
          <p:cNvSpPr>
            <a:spLocks/>
          </p:cNvSpPr>
          <p:nvPr userDrawn="1"/>
        </p:nvSpPr>
        <p:spPr>
          <a:xfrm>
            <a:off x="111664" y="2217243"/>
            <a:ext cx="10468481" cy="3960000"/>
          </a:xfrm>
          <a:prstGeom prst="rect">
            <a:avLst/>
          </a:prstGeom>
          <a:pattFill prst="pct5">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accent6"/>
                </a:solidFill>
              </a:rPr>
              <a:t>Coller ici un élément </a:t>
            </a:r>
            <a:r>
              <a:rPr lang="fr-FR" sz="1200" b="1">
                <a:solidFill>
                  <a:schemeClr val="accent6"/>
                </a:solidFill>
              </a:rPr>
              <a:t>texte</a:t>
            </a:r>
            <a:r>
              <a:rPr lang="fr-FR" sz="1200">
                <a:solidFill>
                  <a:schemeClr val="accent6"/>
                </a:solidFill>
              </a:rPr>
              <a:t>, </a:t>
            </a:r>
            <a:r>
              <a:rPr lang="fr-FR" sz="1200" b="1">
                <a:solidFill>
                  <a:schemeClr val="accent6"/>
                </a:solidFill>
              </a:rPr>
              <a:t>tableau</a:t>
            </a:r>
            <a:r>
              <a:rPr lang="fr-FR" sz="1200">
                <a:solidFill>
                  <a:schemeClr val="accent6"/>
                </a:solidFill>
              </a:rPr>
              <a:t>, </a:t>
            </a:r>
            <a:r>
              <a:rPr lang="fr-FR" sz="1200" b="1">
                <a:solidFill>
                  <a:schemeClr val="accent6"/>
                </a:solidFill>
              </a:rPr>
              <a:t>média</a:t>
            </a:r>
            <a:r>
              <a:rPr lang="fr-FR" sz="1200">
                <a:solidFill>
                  <a:schemeClr val="accent6"/>
                </a:solidFill>
              </a:rPr>
              <a:t>, </a:t>
            </a:r>
            <a:r>
              <a:rPr lang="fr-FR" sz="1200" b="1">
                <a:solidFill>
                  <a:schemeClr val="accent6"/>
                </a:solidFill>
              </a:rPr>
              <a:t>contenu interactif </a:t>
            </a:r>
            <a:r>
              <a:rPr lang="fr-FR" sz="1200">
                <a:solidFill>
                  <a:schemeClr val="accent6"/>
                </a:solidFill>
              </a:rPr>
              <a:t>ou un </a:t>
            </a:r>
            <a:r>
              <a:rPr lang="fr-FR" sz="1200" b="1">
                <a:solidFill>
                  <a:schemeClr val="accent6"/>
                </a:solidFill>
              </a:rPr>
              <a:t>exercice interactif</a:t>
            </a:r>
            <a:r>
              <a:rPr lang="fr-FR" sz="1200">
                <a:solidFill>
                  <a:schemeClr val="accent6"/>
                </a:solidFill>
              </a:rPr>
              <a:t>.</a:t>
            </a:r>
          </a:p>
        </p:txBody>
      </p:sp>
      <p:pic>
        <p:nvPicPr>
          <p:cNvPr id="2" name="Image 1">
            <a:extLst>
              <a:ext uri="{FF2B5EF4-FFF2-40B4-BE49-F238E27FC236}">
                <a16:creationId xmlns:a16="http://schemas.microsoft.com/office/drawing/2014/main" id="{22326B35-FA0D-373C-06C3-054274DCFC3E}"/>
              </a:ext>
            </a:extLst>
          </p:cNvPr>
          <p:cNvPicPr>
            <a:picLocks noChangeAspect="1"/>
          </p:cNvPicPr>
          <p:nvPr userDrawn="1"/>
        </p:nvPicPr>
        <p:blipFill rotWithShape="1">
          <a:blip r:embed="rId2"/>
          <a:srcRect l="90951"/>
          <a:stretch/>
        </p:blipFill>
        <p:spPr>
          <a:xfrm>
            <a:off x="9724292" y="0"/>
            <a:ext cx="967521" cy="424610"/>
          </a:xfrm>
          <a:prstGeom prst="rect">
            <a:avLst/>
          </a:prstGeom>
        </p:spPr>
      </p:pic>
      <p:pic>
        <p:nvPicPr>
          <p:cNvPr id="3" name="Image 2">
            <a:extLst>
              <a:ext uri="{FF2B5EF4-FFF2-40B4-BE49-F238E27FC236}">
                <a16:creationId xmlns:a16="http://schemas.microsoft.com/office/drawing/2014/main" id="{65F8EEF8-CF46-B436-8BD2-30A5AB5C435F}"/>
              </a:ext>
            </a:extLst>
          </p:cNvPr>
          <p:cNvPicPr>
            <a:picLocks noChangeAspect="1"/>
          </p:cNvPicPr>
          <p:nvPr userDrawn="1"/>
        </p:nvPicPr>
        <p:blipFill rotWithShape="1">
          <a:blip r:embed="rId2"/>
          <a:srcRect r="94490"/>
          <a:stretch/>
        </p:blipFill>
        <p:spPr>
          <a:xfrm>
            <a:off x="0" y="0"/>
            <a:ext cx="589085" cy="424610"/>
          </a:xfrm>
          <a:prstGeom prst="rect">
            <a:avLst/>
          </a:prstGeom>
        </p:spPr>
      </p:pic>
    </p:spTree>
    <p:extLst>
      <p:ext uri="{BB962C8B-B14F-4D97-AF65-F5344CB8AC3E}">
        <p14:creationId xmlns:p14="http://schemas.microsoft.com/office/powerpoint/2010/main" val="1362683592"/>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Suite Page apprentissage (sans titre de page)">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4DBC0E44-1CCF-E0E7-F63C-CFC04551CE69}"/>
              </a:ext>
            </a:extLst>
          </p:cNvPr>
          <p:cNvPicPr>
            <a:picLocks noChangeAspect="1"/>
          </p:cNvPicPr>
          <p:nvPr userDrawn="1"/>
        </p:nvPicPr>
        <p:blipFill rotWithShape="1">
          <a:blip r:embed="rId2"/>
          <a:srcRect l="90951"/>
          <a:stretch/>
        </p:blipFill>
        <p:spPr>
          <a:xfrm>
            <a:off x="9724292" y="0"/>
            <a:ext cx="967521" cy="424610"/>
          </a:xfrm>
          <a:prstGeom prst="rect">
            <a:avLst/>
          </a:prstGeom>
        </p:spPr>
      </p:pic>
      <p:pic>
        <p:nvPicPr>
          <p:cNvPr id="4" name="Image 3">
            <a:extLst>
              <a:ext uri="{FF2B5EF4-FFF2-40B4-BE49-F238E27FC236}">
                <a16:creationId xmlns:a16="http://schemas.microsoft.com/office/drawing/2014/main" id="{2A6E5116-78CB-216E-4A59-CEC8E640F798}"/>
              </a:ext>
            </a:extLst>
          </p:cNvPr>
          <p:cNvPicPr>
            <a:picLocks noChangeAspect="1"/>
          </p:cNvPicPr>
          <p:nvPr userDrawn="1"/>
        </p:nvPicPr>
        <p:blipFill rotWithShape="1">
          <a:blip r:embed="rId2"/>
          <a:srcRect r="94490"/>
          <a:stretch/>
        </p:blipFill>
        <p:spPr>
          <a:xfrm>
            <a:off x="0" y="0"/>
            <a:ext cx="589085" cy="424610"/>
          </a:xfrm>
          <a:prstGeom prst="rect">
            <a:avLst/>
          </a:prstGeom>
        </p:spPr>
      </p:pic>
      <p:sp>
        <p:nvSpPr>
          <p:cNvPr id="3" name="Rectangle 2">
            <a:extLst>
              <a:ext uri="{FF2B5EF4-FFF2-40B4-BE49-F238E27FC236}">
                <a16:creationId xmlns:a16="http://schemas.microsoft.com/office/drawing/2014/main" id="{B19D71BE-AD28-7EFF-FCAA-71BCBA41C33C}"/>
              </a:ext>
            </a:extLst>
          </p:cNvPr>
          <p:cNvSpPr>
            <a:spLocks/>
          </p:cNvSpPr>
          <p:nvPr userDrawn="1"/>
        </p:nvSpPr>
        <p:spPr>
          <a:xfrm>
            <a:off x="111664" y="2217243"/>
            <a:ext cx="10468481" cy="3960000"/>
          </a:xfrm>
          <a:prstGeom prst="rect">
            <a:avLst/>
          </a:prstGeom>
          <a:pattFill prst="pct5">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accent6"/>
                </a:solidFill>
              </a:rPr>
              <a:t>Coller ici un élément </a:t>
            </a:r>
            <a:r>
              <a:rPr lang="fr-FR" sz="1200" b="1">
                <a:solidFill>
                  <a:schemeClr val="accent6"/>
                </a:solidFill>
              </a:rPr>
              <a:t>texte</a:t>
            </a:r>
            <a:r>
              <a:rPr lang="fr-FR" sz="1200">
                <a:solidFill>
                  <a:schemeClr val="accent6"/>
                </a:solidFill>
              </a:rPr>
              <a:t>, </a:t>
            </a:r>
            <a:r>
              <a:rPr lang="fr-FR" sz="1200" b="1">
                <a:solidFill>
                  <a:schemeClr val="accent6"/>
                </a:solidFill>
              </a:rPr>
              <a:t>tableau</a:t>
            </a:r>
            <a:r>
              <a:rPr lang="fr-FR" sz="1200">
                <a:solidFill>
                  <a:schemeClr val="accent6"/>
                </a:solidFill>
              </a:rPr>
              <a:t>, </a:t>
            </a:r>
            <a:r>
              <a:rPr lang="fr-FR" sz="1200" b="1">
                <a:solidFill>
                  <a:schemeClr val="accent6"/>
                </a:solidFill>
              </a:rPr>
              <a:t>média</a:t>
            </a:r>
            <a:r>
              <a:rPr lang="fr-FR" sz="1200">
                <a:solidFill>
                  <a:schemeClr val="accent6"/>
                </a:solidFill>
              </a:rPr>
              <a:t>, </a:t>
            </a:r>
            <a:r>
              <a:rPr lang="fr-FR" sz="1200" b="1">
                <a:solidFill>
                  <a:schemeClr val="accent6"/>
                </a:solidFill>
              </a:rPr>
              <a:t>contenu interactif </a:t>
            </a:r>
            <a:r>
              <a:rPr lang="fr-FR" sz="1200">
                <a:solidFill>
                  <a:schemeClr val="accent6"/>
                </a:solidFill>
              </a:rPr>
              <a:t>ou un </a:t>
            </a:r>
            <a:r>
              <a:rPr lang="fr-FR" sz="1200" b="1">
                <a:solidFill>
                  <a:schemeClr val="accent6"/>
                </a:solidFill>
              </a:rPr>
              <a:t>exercice interactif</a:t>
            </a:r>
            <a:r>
              <a:rPr lang="fr-FR" sz="1200">
                <a:solidFill>
                  <a:schemeClr val="accent6"/>
                </a:solidFill>
              </a:rPr>
              <a:t>.</a:t>
            </a:r>
          </a:p>
        </p:txBody>
      </p:sp>
    </p:spTree>
    <p:extLst>
      <p:ext uri="{BB962C8B-B14F-4D97-AF65-F5344CB8AC3E}">
        <p14:creationId xmlns:p14="http://schemas.microsoft.com/office/powerpoint/2010/main" val="263509021"/>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age conclusion">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3A25257-7CD1-3D64-7905-346F7679FB0F}"/>
              </a:ext>
            </a:extLst>
          </p:cNvPr>
          <p:cNvPicPr>
            <a:picLocks noChangeAspect="1"/>
          </p:cNvPicPr>
          <p:nvPr userDrawn="1"/>
        </p:nvPicPr>
        <p:blipFill rotWithShape="1">
          <a:blip r:embed="rId2"/>
          <a:srcRect l="90951"/>
          <a:stretch/>
        </p:blipFill>
        <p:spPr>
          <a:xfrm>
            <a:off x="9724292" y="0"/>
            <a:ext cx="967521" cy="424610"/>
          </a:xfrm>
          <a:prstGeom prst="rect">
            <a:avLst/>
          </a:prstGeom>
        </p:spPr>
      </p:pic>
      <p:pic>
        <p:nvPicPr>
          <p:cNvPr id="4" name="Image 3">
            <a:extLst>
              <a:ext uri="{FF2B5EF4-FFF2-40B4-BE49-F238E27FC236}">
                <a16:creationId xmlns:a16="http://schemas.microsoft.com/office/drawing/2014/main" id="{70F01829-FA7C-BD4C-A1FD-9F3C5B03A901}"/>
              </a:ext>
            </a:extLst>
          </p:cNvPr>
          <p:cNvPicPr>
            <a:picLocks noChangeAspect="1"/>
          </p:cNvPicPr>
          <p:nvPr userDrawn="1"/>
        </p:nvPicPr>
        <p:blipFill rotWithShape="1">
          <a:blip r:embed="rId2"/>
          <a:srcRect r="94490"/>
          <a:stretch/>
        </p:blipFill>
        <p:spPr>
          <a:xfrm>
            <a:off x="0" y="0"/>
            <a:ext cx="589085" cy="424610"/>
          </a:xfrm>
          <a:prstGeom prst="rect">
            <a:avLst/>
          </a:prstGeom>
        </p:spPr>
      </p:pic>
      <p:sp>
        <p:nvSpPr>
          <p:cNvPr id="3" name="Espace réservé du texte 2">
            <a:extLst>
              <a:ext uri="{FF2B5EF4-FFF2-40B4-BE49-F238E27FC236}">
                <a16:creationId xmlns:a16="http://schemas.microsoft.com/office/drawing/2014/main" id="{04E918C0-2829-4D6D-A0C1-C9BC28644EE6}"/>
              </a:ext>
            </a:extLst>
          </p:cNvPr>
          <p:cNvSpPr txBox="1">
            <a:spLocks/>
          </p:cNvSpPr>
          <p:nvPr userDrawn="1"/>
        </p:nvSpPr>
        <p:spPr>
          <a:xfrm>
            <a:off x="104273" y="507655"/>
            <a:ext cx="6683392" cy="360000"/>
          </a:xfrm>
          <a:prstGeom prst="rect">
            <a:avLst/>
          </a:prstGeom>
          <a:ln w="12700">
            <a:solidFill>
              <a:schemeClr val="accent3"/>
            </a:solidFill>
            <a:prstDash val="solid"/>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Conclusion</a:t>
            </a:r>
          </a:p>
        </p:txBody>
      </p:sp>
    </p:spTree>
    <p:extLst>
      <p:ext uri="{BB962C8B-B14F-4D97-AF65-F5344CB8AC3E}">
        <p14:creationId xmlns:p14="http://schemas.microsoft.com/office/powerpoint/2010/main" val="2843644920"/>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age sommaire">
    <p:bg>
      <p:bgRef idx="1001">
        <a:schemeClr val="bg1"/>
      </p:bgRef>
    </p:bg>
    <p:spTree>
      <p:nvGrpSpPr>
        <p:cNvPr id="1" name=""/>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E0E2DA5A-F48F-FD7D-E356-5658EEA3AFD7}"/>
              </a:ext>
            </a:extLst>
          </p:cNvPr>
          <p:cNvCxnSpPr/>
          <p:nvPr userDrawn="1"/>
        </p:nvCxnSpPr>
        <p:spPr>
          <a:xfrm>
            <a:off x="0" y="874064"/>
            <a:ext cx="10691813" cy="0"/>
          </a:xfrm>
          <a:prstGeom prst="line">
            <a:avLst/>
          </a:prstGeom>
        </p:spPr>
        <p:style>
          <a:lnRef idx="1">
            <a:schemeClr val="dk1"/>
          </a:lnRef>
          <a:fillRef idx="0">
            <a:schemeClr val="dk1"/>
          </a:fillRef>
          <a:effectRef idx="0">
            <a:schemeClr val="dk1"/>
          </a:effectRef>
          <a:fontRef idx="minor">
            <a:schemeClr val="tx1"/>
          </a:fontRef>
        </p:style>
      </p:cxnSp>
      <p:sp>
        <p:nvSpPr>
          <p:cNvPr id="3" name="Espace réservé du contenu 22">
            <a:extLst>
              <a:ext uri="{FF2B5EF4-FFF2-40B4-BE49-F238E27FC236}">
                <a16:creationId xmlns:a16="http://schemas.microsoft.com/office/drawing/2014/main" id="{7EAAF637-0B50-8CC7-2C18-E15CCD88FFD8}"/>
              </a:ext>
            </a:extLst>
          </p:cNvPr>
          <p:cNvSpPr>
            <a:spLocks noGrp="1"/>
          </p:cNvSpPr>
          <p:nvPr>
            <p:ph sz="quarter" idx="17" hasCustomPrompt="1"/>
          </p:nvPr>
        </p:nvSpPr>
        <p:spPr>
          <a:xfrm>
            <a:off x="0" y="890863"/>
            <a:ext cx="10681247" cy="515826"/>
          </a:xfrm>
          <a:prstGeom prst="rect">
            <a:avLst/>
          </a:prstGeom>
        </p:spPr>
        <p:txBody>
          <a:bodyPr/>
          <a:lstStyle>
            <a:lvl1pPr>
              <a:defRPr/>
            </a:lvl1pPr>
          </a:lstStyle>
          <a:p>
            <a:pPr algn="l">
              <a:spcAft>
                <a:spcPts val="600"/>
              </a:spcAft>
            </a:pPr>
            <a:r>
              <a:rPr lang="fr-FR" sz="2690">
                <a:solidFill>
                  <a:srgbClr val="028193"/>
                </a:solidFill>
              </a:rPr>
              <a:t>TITRE</a:t>
            </a:r>
          </a:p>
          <a:p>
            <a:endParaRPr lang="fr-FR" sz="2690"/>
          </a:p>
        </p:txBody>
      </p:sp>
      <p:sp>
        <p:nvSpPr>
          <p:cNvPr id="5" name="Espace réservé du contenu 2">
            <a:extLst>
              <a:ext uri="{FF2B5EF4-FFF2-40B4-BE49-F238E27FC236}">
                <a16:creationId xmlns:a16="http://schemas.microsoft.com/office/drawing/2014/main" id="{C312F890-6DDA-DDE0-5CB5-FFDA8112E096}"/>
              </a:ext>
            </a:extLst>
          </p:cNvPr>
          <p:cNvSpPr>
            <a:spLocks noGrp="1"/>
          </p:cNvSpPr>
          <p:nvPr>
            <p:ph sz="quarter" idx="13" hasCustomPrompt="1"/>
          </p:nvPr>
        </p:nvSpPr>
        <p:spPr>
          <a:xfrm>
            <a:off x="0" y="1424225"/>
            <a:ext cx="10681247" cy="455620"/>
          </a:xfrm>
          <a:prstGeom prst="rect">
            <a:avLst/>
          </a:prstGeom>
        </p:spPr>
        <p:txBody>
          <a:bodyPr/>
          <a:lstStyle>
            <a:lvl1pPr>
              <a:defRPr/>
            </a:lvl1pPr>
          </a:lstStyle>
          <a:p>
            <a:r>
              <a:rPr lang="fr-FR" sz="1800" b="1">
                <a:solidFill>
                  <a:srgbClr val="A359B6"/>
                </a:solidFill>
              </a:rPr>
              <a:t>Texte</a:t>
            </a:r>
            <a:endParaRPr lang="fr-FR" sz="1800">
              <a:solidFill>
                <a:srgbClr val="A359B6"/>
              </a:solidFill>
            </a:endParaRPr>
          </a:p>
        </p:txBody>
      </p:sp>
    </p:spTree>
    <p:extLst>
      <p:ext uri="{BB962C8B-B14F-4D97-AF65-F5344CB8AC3E}">
        <p14:creationId xmlns:p14="http://schemas.microsoft.com/office/powerpoint/2010/main" val="1117694269"/>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Modèles Elément">
    <p:bg>
      <p:bgRef idx="1001">
        <a:schemeClr val="bg1"/>
      </p:bgRef>
    </p:bg>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900AD33-77CC-6CD4-8F93-12A6D88BF782}"/>
              </a:ext>
            </a:extLst>
          </p:cNvPr>
          <p:cNvSpPr>
            <a:spLocks noGrp="1"/>
          </p:cNvSpPr>
          <p:nvPr>
            <p:ph type="title" hasCustomPrompt="1"/>
          </p:nvPr>
        </p:nvSpPr>
        <p:spPr>
          <a:xfrm>
            <a:off x="0" y="0"/>
            <a:ext cx="10691813" cy="535709"/>
          </a:xfrm>
          <a:prstGeom prst="rect">
            <a:avLst/>
          </a:prstGeom>
        </p:spPr>
        <p:txBody>
          <a:bodyPr/>
          <a:lstStyle>
            <a:lvl1pPr>
              <a:defRPr sz="2800" b="0">
                <a:solidFill>
                  <a:schemeClr val="tx1"/>
                </a:solidFill>
                <a:latin typeface="+mn-lt"/>
              </a:defRPr>
            </a:lvl1pPr>
          </a:lstStyle>
          <a:p>
            <a:r>
              <a:rPr lang="fr-FR" sz="3200">
                <a:solidFill>
                  <a:srgbClr val="028193"/>
                </a:solidFill>
              </a:rPr>
              <a:t>Titre</a:t>
            </a:r>
          </a:p>
        </p:txBody>
      </p:sp>
    </p:spTree>
    <p:extLst>
      <p:ext uri="{BB962C8B-B14F-4D97-AF65-F5344CB8AC3E}">
        <p14:creationId xmlns:p14="http://schemas.microsoft.com/office/powerpoint/2010/main" val="1508081366"/>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Page fin">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43FE552A-F783-4191-89AC-EACC7EB45B02}" type="datetime1">
              <a:rPr lang="fr-FR" smtClean="0"/>
              <a:t>11/06/2025</a:t>
            </a:fld>
            <a:endParaRPr lang="fr-FR"/>
          </a:p>
        </p:txBody>
      </p:sp>
      <p:sp>
        <p:nvSpPr>
          <p:cNvPr id="6" name="Espace réservé du numéro de diapositive 5"/>
          <p:cNvSpPr>
            <a:spLocks noGrp="1"/>
          </p:cNvSpPr>
          <p:nvPr>
            <p:ph type="sldNum" sz="quarter" idx="12"/>
          </p:nvPr>
        </p:nvSpPr>
        <p:spPr bwMode="gray">
          <a:xfrm>
            <a:off x="0" y="6017478"/>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210469" cy="218222"/>
          </a:xfrm>
          <a:prstGeom prst="rect">
            <a:avLst/>
          </a:prstGeom>
          <a:ln>
            <a:solidFill>
              <a:schemeClr val="tx1">
                <a:alpha val="0"/>
              </a:schemeClr>
            </a:solidFill>
          </a:ln>
        </p:spPr>
        <p:txBody>
          <a:bodyPr/>
          <a:lstStyle>
            <a:lvl1pPr>
              <a:defRPr sz="171">
                <a:solidFill>
                  <a:schemeClr val="tx1">
                    <a:alpha val="0"/>
                  </a:schemeClr>
                </a:solidFill>
              </a:defRPr>
            </a:lvl1pPr>
          </a:lstStyle>
          <a:p>
            <a:r>
              <a:rPr lang="fr-FR"/>
              <a:t>Titre</a:t>
            </a:r>
          </a:p>
        </p:txBody>
      </p:sp>
      <p:pic>
        <p:nvPicPr>
          <p:cNvPr id="2" name="Image 1" descr="Une image contenant intérieur, personne, fenêtre, lit&#10;&#10;Description générée automatiquement">
            <a:extLst>
              <a:ext uri="{FF2B5EF4-FFF2-40B4-BE49-F238E27FC236}">
                <a16:creationId xmlns:a16="http://schemas.microsoft.com/office/drawing/2014/main" id="{C775D9F7-07AF-AAE1-E59F-4E31406D03C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 r="66088"/>
          <a:stretch/>
        </p:blipFill>
        <p:spPr>
          <a:xfrm>
            <a:off x="-78217" y="-11921"/>
            <a:ext cx="3663120" cy="6259542"/>
          </a:xfrm>
          <a:prstGeom prst="rect">
            <a:avLst/>
          </a:prstGeom>
        </p:spPr>
      </p:pic>
      <p:sp>
        <p:nvSpPr>
          <p:cNvPr id="3" name="Rectangle 2">
            <a:extLst>
              <a:ext uri="{FF2B5EF4-FFF2-40B4-BE49-F238E27FC236}">
                <a16:creationId xmlns:a16="http://schemas.microsoft.com/office/drawing/2014/main" id="{016783ED-B510-8146-D0A6-4949EAD2D1B9}"/>
              </a:ext>
            </a:extLst>
          </p:cNvPr>
          <p:cNvSpPr/>
          <p:nvPr userDrawn="1"/>
        </p:nvSpPr>
        <p:spPr>
          <a:xfrm rot="16200000">
            <a:off x="-1376425" y="1278400"/>
            <a:ext cx="6259542" cy="3663122"/>
          </a:xfrm>
          <a:prstGeom prst="rect">
            <a:avLst/>
          </a:prstGeom>
          <a:gradFill>
            <a:gsLst>
              <a:gs pos="0">
                <a:schemeClr val="tx1">
                  <a:alpha val="93000"/>
                  <a:lumMod val="99000"/>
                </a:schemeClr>
              </a:gs>
              <a:gs pos="100000">
                <a:schemeClr val="tx1">
                  <a:alpha val="28000"/>
                </a:schemeClr>
              </a:gs>
            </a:gsLst>
            <a:lin ang="5400000" scaled="1"/>
          </a:gra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sz="2493"/>
          </a:p>
        </p:txBody>
      </p:sp>
      <p:pic>
        <p:nvPicPr>
          <p:cNvPr id="11" name="Image 10">
            <a:extLst>
              <a:ext uri="{FF2B5EF4-FFF2-40B4-BE49-F238E27FC236}">
                <a16:creationId xmlns:a16="http://schemas.microsoft.com/office/drawing/2014/main" id="{4D3B2B5D-940A-0313-3B63-7090DB168F95}"/>
              </a:ext>
            </a:extLst>
          </p:cNvPr>
          <p:cNvPicPr>
            <a:picLocks noChangeAspect="1"/>
          </p:cNvPicPr>
          <p:nvPr userDrawn="1"/>
        </p:nvPicPr>
        <p:blipFill>
          <a:blip r:embed="rId3"/>
          <a:stretch>
            <a:fillRect/>
          </a:stretch>
        </p:blipFill>
        <p:spPr>
          <a:xfrm>
            <a:off x="512649" y="4529983"/>
            <a:ext cx="1215944" cy="395525"/>
          </a:xfrm>
          <a:prstGeom prst="rect">
            <a:avLst/>
          </a:prstGeom>
        </p:spPr>
      </p:pic>
      <p:pic>
        <p:nvPicPr>
          <p:cNvPr id="13" name="Image 12" descr="Une image contenant Police, symbole, Graphique, logo&#10;&#10;Description générée automatiquement">
            <a:extLst>
              <a:ext uri="{FF2B5EF4-FFF2-40B4-BE49-F238E27FC236}">
                <a16:creationId xmlns:a16="http://schemas.microsoft.com/office/drawing/2014/main" id="{06F6B959-9744-5776-EDBB-6905C4B8954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2647" y="2534031"/>
            <a:ext cx="2434552" cy="1412286"/>
          </a:xfrm>
          <a:prstGeom prst="rect">
            <a:avLst/>
          </a:prstGeom>
        </p:spPr>
      </p:pic>
      <p:pic>
        <p:nvPicPr>
          <p:cNvPr id="8" name="Image 7">
            <a:extLst>
              <a:ext uri="{FF2B5EF4-FFF2-40B4-BE49-F238E27FC236}">
                <a16:creationId xmlns:a16="http://schemas.microsoft.com/office/drawing/2014/main" id="{E0A3F76B-F632-F034-77B1-E2C6A39E129D}"/>
              </a:ext>
            </a:extLst>
          </p:cNvPr>
          <p:cNvPicPr>
            <a:picLocks noChangeAspect="1"/>
          </p:cNvPicPr>
          <p:nvPr userDrawn="1"/>
        </p:nvPicPr>
        <p:blipFill>
          <a:blip r:embed="rId5"/>
          <a:stretch>
            <a:fillRect/>
          </a:stretch>
        </p:blipFill>
        <p:spPr>
          <a:xfrm>
            <a:off x="2025496" y="4526661"/>
            <a:ext cx="921701" cy="398190"/>
          </a:xfrm>
          <a:prstGeom prst="rect">
            <a:avLst/>
          </a:prstGeom>
        </p:spPr>
      </p:pic>
      <p:sp>
        <p:nvSpPr>
          <p:cNvPr id="15" name="Espace réservé du texte 9">
            <a:extLst>
              <a:ext uri="{FF2B5EF4-FFF2-40B4-BE49-F238E27FC236}">
                <a16:creationId xmlns:a16="http://schemas.microsoft.com/office/drawing/2014/main" id="{D7B8C262-83AD-438A-2767-04DFDE325F93}"/>
              </a:ext>
            </a:extLst>
          </p:cNvPr>
          <p:cNvSpPr>
            <a:spLocks noGrp="1"/>
          </p:cNvSpPr>
          <p:nvPr>
            <p:ph type="body" sz="quarter" idx="11" hasCustomPrompt="1"/>
          </p:nvPr>
        </p:nvSpPr>
        <p:spPr>
          <a:xfrm>
            <a:off x="4175772" y="1529855"/>
            <a:ext cx="5974837"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16" name="Espace réservé du contenu 14">
            <a:extLst>
              <a:ext uri="{FF2B5EF4-FFF2-40B4-BE49-F238E27FC236}">
                <a16:creationId xmlns:a16="http://schemas.microsoft.com/office/drawing/2014/main" id="{4E4F8A12-15C7-6B33-3B5F-E9A17D623164}"/>
              </a:ext>
            </a:extLst>
          </p:cNvPr>
          <p:cNvSpPr>
            <a:spLocks noGrp="1"/>
          </p:cNvSpPr>
          <p:nvPr>
            <p:ph sz="quarter" idx="13" hasCustomPrompt="1"/>
          </p:nvPr>
        </p:nvSpPr>
        <p:spPr>
          <a:xfrm>
            <a:off x="4175765" y="830538"/>
            <a:ext cx="3381286" cy="699317"/>
          </a:xfrm>
          <a:prstGeom prst="rect">
            <a:avLst/>
          </a:prstGeom>
        </p:spPr>
        <p:txBody>
          <a:bodyPr/>
          <a:lstStyle>
            <a:lvl1pPr>
              <a:defRPr sz="2688">
                <a:solidFill>
                  <a:schemeClr val="tx1">
                    <a:lumMod val="75000"/>
                    <a:lumOff val="25000"/>
                  </a:schemeClr>
                </a:solidFill>
              </a:defRPr>
            </a:lvl1pPr>
          </a:lstStyle>
          <a:p>
            <a:pPr lvl="0"/>
            <a:r>
              <a:rPr lang="fr-FR"/>
              <a:t>Titre de la Slide</a:t>
            </a:r>
          </a:p>
        </p:txBody>
      </p:sp>
    </p:spTree>
    <p:extLst>
      <p:ext uri="{BB962C8B-B14F-4D97-AF65-F5344CB8AC3E}">
        <p14:creationId xmlns:p14="http://schemas.microsoft.com/office/powerpoint/2010/main" val="3386399443"/>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ge section bleue-ve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42034F1-586E-9D32-1502-803560CE02AA}"/>
              </a:ext>
            </a:extLst>
          </p:cNvPr>
          <p:cNvSpPr/>
          <p:nvPr userDrawn="1"/>
        </p:nvSpPr>
        <p:spPr>
          <a:xfrm>
            <a:off x="0" y="875677"/>
            <a:ext cx="10691813" cy="5360024"/>
          </a:xfrm>
          <a:prstGeom prst="rect">
            <a:avLst/>
          </a:prstGeom>
          <a:solidFill>
            <a:srgbClr val="028193">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5" y="1012613"/>
            <a:ext cx="6673101" cy="699317"/>
          </a:xfrm>
          <a:prstGeom prst="rect">
            <a:avLst/>
          </a:prstGeom>
        </p:spPr>
        <p:txBody>
          <a:bodyPr/>
          <a:lstStyle>
            <a:lvl1pPr>
              <a:defRPr sz="2688">
                <a:solidFill>
                  <a:srgbClr val="028193"/>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028193"/>
                </a:solidFill>
              </a:defRPr>
            </a:lvl1pPr>
          </a:lstStyle>
          <a:p>
            <a:pPr lvl="0"/>
            <a:r>
              <a:rPr lang="fr-FR"/>
              <a:t>Titre ou info slide</a:t>
            </a:r>
          </a:p>
        </p:txBody>
      </p:sp>
    </p:spTree>
    <p:extLst>
      <p:ext uri="{BB962C8B-B14F-4D97-AF65-F5344CB8AC3E}">
        <p14:creationId xmlns:p14="http://schemas.microsoft.com/office/powerpoint/2010/main" val="3153541876"/>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age section ver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ACEBE8-9661-4BAE-A586-1508169C0A3F}"/>
              </a:ext>
            </a:extLst>
          </p:cNvPr>
          <p:cNvSpPr/>
          <p:nvPr userDrawn="1"/>
        </p:nvSpPr>
        <p:spPr>
          <a:xfrm>
            <a:off x="0" y="875677"/>
            <a:ext cx="10691813" cy="5360024"/>
          </a:xfrm>
          <a:prstGeom prst="rect">
            <a:avLst/>
          </a:prstGeom>
          <a:solidFill>
            <a:srgbClr val="008E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4" name="Espace réservé du texte 9">
            <a:extLst>
              <a:ext uri="{FF2B5EF4-FFF2-40B4-BE49-F238E27FC236}">
                <a16:creationId xmlns:a16="http://schemas.microsoft.com/office/drawing/2014/main" id="{796FA8AF-4E37-C3BE-071A-19B127BB053D}"/>
              </a:ext>
            </a:extLst>
          </p:cNvPr>
          <p:cNvSpPr>
            <a:spLocks noGrp="1"/>
          </p:cNvSpPr>
          <p:nvPr>
            <p:ph type="body" sz="quarter" idx="11" hasCustomPrompt="1"/>
          </p:nvPr>
        </p:nvSpPr>
        <p:spPr>
          <a:xfrm>
            <a:off x="104269" y="1669590"/>
            <a:ext cx="10156120" cy="4061316"/>
          </a:xfrm>
          <a:prstGeom prst="rect">
            <a:avLst/>
          </a:prstGeom>
        </p:spPr>
        <p:txBody>
          <a:bodyPr/>
          <a:lstStyle>
            <a:lvl1pPr>
              <a:lnSpc>
                <a:spcPts val="2011"/>
              </a:lnSpc>
              <a:spcAft>
                <a:spcPts val="351"/>
              </a:spcAft>
              <a:defRPr sz="1871"/>
            </a:lvl1pPr>
          </a:lstStyle>
          <a:p>
            <a:pPr lvl="0"/>
            <a:r>
              <a:rPr lang="fr-FR"/>
              <a:t>Texte texte, texte texte texte, texte texte texte, texte texte texte, texte texte texte, texte texte texte, texte texte texte, texte texte.</a:t>
            </a:r>
            <a:br>
              <a:rPr lang="fr-FR"/>
            </a:br>
            <a:r>
              <a:rPr lang="fr-FR"/>
              <a:t>Texte texte, texte texte….</a:t>
            </a:r>
          </a:p>
        </p:txBody>
      </p:sp>
      <p:sp>
        <p:nvSpPr>
          <p:cNvPr id="5" name="Espace réservé du contenu 14">
            <a:extLst>
              <a:ext uri="{FF2B5EF4-FFF2-40B4-BE49-F238E27FC236}">
                <a16:creationId xmlns:a16="http://schemas.microsoft.com/office/drawing/2014/main" id="{73805922-0B1B-B462-6A07-245C31A3E67F}"/>
              </a:ext>
            </a:extLst>
          </p:cNvPr>
          <p:cNvSpPr>
            <a:spLocks noGrp="1"/>
          </p:cNvSpPr>
          <p:nvPr>
            <p:ph sz="quarter" idx="13" hasCustomPrompt="1"/>
          </p:nvPr>
        </p:nvSpPr>
        <p:spPr>
          <a:xfrm>
            <a:off x="91275" y="1012613"/>
            <a:ext cx="6673101" cy="699317"/>
          </a:xfrm>
          <a:prstGeom prst="rect">
            <a:avLst/>
          </a:prstGeom>
        </p:spPr>
        <p:txBody>
          <a:bodyPr/>
          <a:lstStyle>
            <a:lvl1pPr>
              <a:defRPr sz="2688">
                <a:solidFill>
                  <a:srgbClr val="008E00"/>
                </a:solidFill>
              </a:defRPr>
            </a:lvl1pPr>
          </a:lstStyle>
          <a:p>
            <a:pPr lvl="0"/>
            <a:r>
              <a:rPr lang="fr-FR"/>
              <a:t>Titre de la Slide</a:t>
            </a: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6578436" y="182852"/>
            <a:ext cx="4113377" cy="515826"/>
          </a:xfrm>
          <a:prstGeom prst="rect">
            <a:avLst/>
          </a:prstGeom>
        </p:spPr>
        <p:txBody>
          <a:bodyPr/>
          <a:lstStyle>
            <a:lvl1pPr algn="r">
              <a:defRPr sz="2805">
                <a:solidFill>
                  <a:srgbClr val="008E00"/>
                </a:solidFill>
              </a:defRPr>
            </a:lvl1pPr>
          </a:lstStyle>
          <a:p>
            <a:pPr lvl="0"/>
            <a:r>
              <a:rPr lang="fr-FR"/>
              <a:t>Titre ou info slide</a:t>
            </a:r>
          </a:p>
        </p:txBody>
      </p:sp>
    </p:spTree>
    <p:extLst>
      <p:ext uri="{BB962C8B-B14F-4D97-AF65-F5344CB8AC3E}">
        <p14:creationId xmlns:p14="http://schemas.microsoft.com/office/powerpoint/2010/main" val="2838909428"/>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e section violet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D68F10-1AC2-9843-3639-CB1E11C20705}"/>
              </a:ext>
            </a:extLst>
          </p:cNvPr>
          <p:cNvSpPr/>
          <p:nvPr userDrawn="1"/>
        </p:nvSpPr>
        <p:spPr>
          <a:xfrm>
            <a:off x="0" y="875677"/>
            <a:ext cx="10691813" cy="5360024"/>
          </a:xfrm>
          <a:prstGeom prst="rect">
            <a:avLst/>
          </a:prstGeom>
          <a:solidFill>
            <a:srgbClr val="7030A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6" name="Espace réservé du contenu 18">
            <a:extLst>
              <a:ext uri="{FF2B5EF4-FFF2-40B4-BE49-F238E27FC236}">
                <a16:creationId xmlns:a16="http://schemas.microsoft.com/office/drawing/2014/main" id="{6E5C3059-FE0A-1AF9-F19E-CCEA54B0BD9C}"/>
              </a:ext>
            </a:extLst>
          </p:cNvPr>
          <p:cNvSpPr>
            <a:spLocks noGrp="1"/>
          </p:cNvSpPr>
          <p:nvPr>
            <p:ph sz="quarter" idx="14" hasCustomPrompt="1"/>
          </p:nvPr>
        </p:nvSpPr>
        <p:spPr>
          <a:xfrm>
            <a:off x="151524" y="1032597"/>
            <a:ext cx="10388765" cy="5054167"/>
          </a:xfrm>
          <a:prstGeom prst="rect">
            <a:avLst/>
          </a:prstGeom>
        </p:spPr>
        <p:txBody>
          <a:bodyPr anchor="ctr"/>
          <a:lstStyle>
            <a:lvl1pPr algn="ctr">
              <a:defRPr sz="4000" b="1">
                <a:solidFill>
                  <a:srgbClr val="7030A0"/>
                </a:solidFill>
              </a:defRPr>
            </a:lvl1pPr>
          </a:lstStyle>
          <a:p>
            <a:pPr lvl="0"/>
            <a:r>
              <a:rPr lang="fr-FR"/>
              <a:t>Titre ou info slide</a:t>
            </a:r>
          </a:p>
        </p:txBody>
      </p:sp>
    </p:spTree>
    <p:extLst>
      <p:ext uri="{BB962C8B-B14F-4D97-AF65-F5344CB8AC3E}">
        <p14:creationId xmlns:p14="http://schemas.microsoft.com/office/powerpoint/2010/main" val="2378991120"/>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age section gris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907B01-F1AB-C7E8-7278-F9BAE294D23E}"/>
              </a:ext>
            </a:extLst>
          </p:cNvPr>
          <p:cNvSpPr/>
          <p:nvPr userDrawn="1"/>
        </p:nvSpPr>
        <p:spPr>
          <a:xfrm>
            <a:off x="0" y="875677"/>
            <a:ext cx="10691813" cy="5360024"/>
          </a:xfrm>
          <a:prstGeom prst="rect">
            <a:avLst/>
          </a:prstGeom>
          <a:solidFill>
            <a:schemeClr val="accent1">
              <a:lumMod val="50000"/>
              <a:alpha val="1275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93">
              <a:solidFill>
                <a:schemeClr val="tx1"/>
              </a:solidFill>
            </a:endParaRPr>
          </a:p>
        </p:txBody>
      </p:sp>
      <p:sp>
        <p:nvSpPr>
          <p:cNvPr id="3" name="Espace réservé du contenu 18">
            <a:extLst>
              <a:ext uri="{FF2B5EF4-FFF2-40B4-BE49-F238E27FC236}">
                <a16:creationId xmlns:a16="http://schemas.microsoft.com/office/drawing/2014/main" id="{7CDFFA83-0A53-7551-4320-7BD294AD71DD}"/>
              </a:ext>
            </a:extLst>
          </p:cNvPr>
          <p:cNvSpPr>
            <a:spLocks noGrp="1"/>
          </p:cNvSpPr>
          <p:nvPr>
            <p:ph sz="quarter" idx="14" hasCustomPrompt="1"/>
          </p:nvPr>
        </p:nvSpPr>
        <p:spPr>
          <a:xfrm>
            <a:off x="142287" y="1023988"/>
            <a:ext cx="10407239" cy="5063403"/>
          </a:xfrm>
          <a:prstGeom prst="rect">
            <a:avLst/>
          </a:prstGeom>
        </p:spPr>
        <p:txBody>
          <a:bodyPr anchor="ctr"/>
          <a:lstStyle>
            <a:lvl1pPr algn="ctr">
              <a:defRPr sz="4000" b="1">
                <a:solidFill>
                  <a:schemeClr val="accent5"/>
                </a:solidFill>
              </a:defRPr>
            </a:lvl1pPr>
          </a:lstStyle>
          <a:p>
            <a:pPr lvl="0"/>
            <a:r>
              <a:rPr lang="fr-FR" dirty="0"/>
              <a:t>Titre</a:t>
            </a:r>
          </a:p>
        </p:txBody>
      </p:sp>
    </p:spTree>
    <p:extLst>
      <p:ext uri="{BB962C8B-B14F-4D97-AF65-F5344CB8AC3E}">
        <p14:creationId xmlns:p14="http://schemas.microsoft.com/office/powerpoint/2010/main" val="1942567067"/>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Page introduction">
    <p:bg>
      <p:bgRef idx="1001">
        <a:schemeClr val="bg1"/>
      </p:bgRef>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FCBCE6C-EF78-2979-6075-9B3FDB79533D}"/>
              </a:ext>
            </a:extLst>
          </p:cNvPr>
          <p:cNvPicPr>
            <a:picLocks noChangeAspect="1"/>
          </p:cNvPicPr>
          <p:nvPr userDrawn="1"/>
        </p:nvPicPr>
        <p:blipFill rotWithShape="1">
          <a:blip r:embed="rId2"/>
          <a:srcRect l="90951"/>
          <a:stretch/>
        </p:blipFill>
        <p:spPr>
          <a:xfrm>
            <a:off x="9724294" y="0"/>
            <a:ext cx="967520" cy="424610"/>
          </a:xfrm>
          <a:prstGeom prst="rect">
            <a:avLst/>
          </a:prstGeom>
        </p:spPr>
      </p:pic>
      <p:pic>
        <p:nvPicPr>
          <p:cNvPr id="6" name="Image 5">
            <a:extLst>
              <a:ext uri="{FF2B5EF4-FFF2-40B4-BE49-F238E27FC236}">
                <a16:creationId xmlns:a16="http://schemas.microsoft.com/office/drawing/2014/main" id="{6D437359-BA1D-44E2-BE95-4C6696E69A15}"/>
              </a:ext>
            </a:extLst>
          </p:cNvPr>
          <p:cNvPicPr>
            <a:picLocks noChangeAspect="1"/>
          </p:cNvPicPr>
          <p:nvPr userDrawn="1"/>
        </p:nvPicPr>
        <p:blipFill rotWithShape="1">
          <a:blip r:embed="rId2"/>
          <a:srcRect r="94490"/>
          <a:stretch/>
        </p:blipFill>
        <p:spPr>
          <a:xfrm>
            <a:off x="1" y="0"/>
            <a:ext cx="589084" cy="424610"/>
          </a:xfrm>
          <a:prstGeom prst="rect">
            <a:avLst/>
          </a:prstGeom>
        </p:spPr>
      </p:pic>
      <p:sp>
        <p:nvSpPr>
          <p:cNvPr id="2" name="Rectangle 1">
            <a:extLst>
              <a:ext uri="{FF2B5EF4-FFF2-40B4-BE49-F238E27FC236}">
                <a16:creationId xmlns:a16="http://schemas.microsoft.com/office/drawing/2014/main" id="{189B7DAD-1336-1B84-8EEC-C82E62CA67EC}"/>
              </a:ext>
            </a:extLst>
          </p:cNvPr>
          <p:cNvSpPr/>
          <p:nvPr userDrawn="1"/>
        </p:nvSpPr>
        <p:spPr>
          <a:xfrm>
            <a:off x="104267" y="500570"/>
            <a:ext cx="6692185" cy="360001"/>
          </a:xfrm>
          <a:prstGeom prst="rect">
            <a:avLst/>
          </a:prstGeom>
          <a:solidFill>
            <a:schemeClr val="bg1"/>
          </a:solidFill>
          <a:ln w="12700">
            <a:solidFill>
              <a:schemeClr val="accent3"/>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108329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Introduction</a:t>
            </a:r>
          </a:p>
        </p:txBody>
      </p:sp>
      <p:sp>
        <p:nvSpPr>
          <p:cNvPr id="3" name="Espace réservé du texte 2">
            <a:extLst>
              <a:ext uri="{FF2B5EF4-FFF2-40B4-BE49-F238E27FC236}">
                <a16:creationId xmlns:a16="http://schemas.microsoft.com/office/drawing/2014/main" id="{AB22BA4D-76D9-4FE8-0632-23EA9F912143}"/>
              </a:ext>
            </a:extLst>
          </p:cNvPr>
          <p:cNvSpPr txBox="1">
            <a:spLocks/>
          </p:cNvSpPr>
          <p:nvPr userDrawn="1"/>
        </p:nvSpPr>
        <p:spPr>
          <a:xfrm>
            <a:off x="104267" y="953844"/>
            <a:ext cx="6692179" cy="357571"/>
          </a:xfrm>
          <a:prstGeom prst="rect">
            <a:avLst/>
          </a:prstGeom>
          <a:ln w="12700">
            <a:solidFill>
              <a:schemeClr val="accent3"/>
            </a:solidFill>
            <a:prstDash val="solid"/>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kumimoji="0" lang="fr-FR" sz="1200" b="0" i="0" u="none" strike="noStrike" kern="1200" cap="none" spc="0" normalizeH="0" baseline="0" noProof="0" dirty="0">
                <a:ln>
                  <a:noFill/>
                </a:ln>
                <a:solidFill>
                  <a:srgbClr val="1C75B0"/>
                </a:solidFill>
                <a:effectLst/>
                <a:uLnTx/>
                <a:uFillTx/>
                <a:latin typeface="Calibri" panose="020F0502020204030204"/>
                <a:ea typeface="+mn-ea"/>
                <a:cs typeface="+mn-cs"/>
              </a:rPr>
              <a:t>Objectif et durée</a:t>
            </a:r>
          </a:p>
        </p:txBody>
      </p:sp>
      <p:sp>
        <p:nvSpPr>
          <p:cNvPr id="4" name="Espace réservé du texte 2">
            <a:extLst>
              <a:ext uri="{FF2B5EF4-FFF2-40B4-BE49-F238E27FC236}">
                <a16:creationId xmlns:a16="http://schemas.microsoft.com/office/drawing/2014/main" id="{81F38ED9-FB8F-4DD8-597D-97D92127DAB9}"/>
              </a:ext>
            </a:extLst>
          </p:cNvPr>
          <p:cNvSpPr txBox="1">
            <a:spLocks/>
          </p:cNvSpPr>
          <p:nvPr userDrawn="1"/>
        </p:nvSpPr>
        <p:spPr>
          <a:xfrm>
            <a:off x="104267" y="2876666"/>
            <a:ext cx="6692185" cy="360000"/>
          </a:xfrm>
          <a:prstGeom prst="rect">
            <a:avLst/>
          </a:prstGeom>
          <a:ln w="12700">
            <a:solidFill>
              <a:schemeClr val="accent3"/>
            </a:solidFill>
            <a:prstDash val="solid"/>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kumimoji="0" lang="fr-FR" sz="1200" b="0" i="0" u="none" strike="noStrike" kern="1200" cap="none" spc="0" normalizeH="0" baseline="0" noProof="0">
                <a:ln>
                  <a:noFill/>
                </a:ln>
                <a:solidFill>
                  <a:srgbClr val="1C75B0"/>
                </a:solidFill>
                <a:effectLst/>
                <a:uLnTx/>
                <a:uFillTx/>
                <a:latin typeface="Calibri" panose="020F0502020204030204"/>
                <a:ea typeface="+mn-ea"/>
                <a:cs typeface="+mn-cs"/>
              </a:rPr>
              <a:t>Déroulement</a:t>
            </a:r>
          </a:p>
        </p:txBody>
      </p:sp>
      <p:pic>
        <p:nvPicPr>
          <p:cNvPr id="7" name="Image 6">
            <a:extLst>
              <a:ext uri="{FF2B5EF4-FFF2-40B4-BE49-F238E27FC236}">
                <a16:creationId xmlns:a16="http://schemas.microsoft.com/office/drawing/2014/main" id="{32C27C13-147C-3B6B-3A7D-44FEDA7C7656}"/>
              </a:ext>
            </a:extLst>
          </p:cNvPr>
          <p:cNvPicPr>
            <a:picLocks noChangeAspect="1"/>
          </p:cNvPicPr>
          <p:nvPr userDrawn="1"/>
        </p:nvPicPr>
        <p:blipFill>
          <a:blip r:embed="rId3"/>
          <a:stretch>
            <a:fillRect/>
          </a:stretch>
        </p:blipFill>
        <p:spPr>
          <a:xfrm>
            <a:off x="104268" y="1404328"/>
            <a:ext cx="303084" cy="303084"/>
          </a:xfrm>
          <a:prstGeom prst="rect">
            <a:avLst/>
          </a:prstGeom>
        </p:spPr>
      </p:pic>
      <p:pic>
        <p:nvPicPr>
          <p:cNvPr id="8" name="Image 7">
            <a:extLst>
              <a:ext uri="{FF2B5EF4-FFF2-40B4-BE49-F238E27FC236}">
                <a16:creationId xmlns:a16="http://schemas.microsoft.com/office/drawing/2014/main" id="{A14621D3-D0E3-0E6E-1A7B-6B6915DF9CB4}"/>
              </a:ext>
            </a:extLst>
          </p:cNvPr>
          <p:cNvPicPr>
            <a:picLocks noChangeAspect="1"/>
          </p:cNvPicPr>
          <p:nvPr userDrawn="1"/>
        </p:nvPicPr>
        <p:blipFill>
          <a:blip r:embed="rId4"/>
          <a:stretch>
            <a:fillRect/>
          </a:stretch>
        </p:blipFill>
        <p:spPr>
          <a:xfrm>
            <a:off x="5439349" y="1404328"/>
            <a:ext cx="303084" cy="303084"/>
          </a:xfrm>
          <a:prstGeom prst="rect">
            <a:avLst/>
          </a:prstGeom>
        </p:spPr>
      </p:pic>
    </p:spTree>
    <p:extLst>
      <p:ext uri="{BB962C8B-B14F-4D97-AF65-F5344CB8AC3E}">
        <p14:creationId xmlns:p14="http://schemas.microsoft.com/office/powerpoint/2010/main" val="3163809485"/>
      </p:ext>
    </p:extLst>
  </p:cSld>
  <p:clrMapOvr>
    <a:overrideClrMapping bg1="lt1" tx1="dk1" bg2="lt2" tx2="dk2" accent1="accent1" accent2="accent2" accent3="accent3" accent4="accent4" accent5="accent5" accent6="accent6" hlink="hlink" folHlink="folHlink"/>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image" Target="../media/image2.png"/><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image" Target="../media/image10.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image" Target="../media/image1.png"/><Relationship Id="rId2" Type="http://schemas.openxmlformats.org/officeDocument/2006/relationships/slideLayout" Target="../slideLayouts/slideLayout35.xml"/><Relationship Id="rId16" Type="http://schemas.openxmlformats.org/officeDocument/2006/relationships/theme" Target="../theme/theme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1120930F-C61C-7421-E51F-4639D0F14AC3}"/>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109007" y="207274"/>
            <a:ext cx="873060" cy="543441"/>
          </a:xfrm>
          <a:prstGeom prst="rect">
            <a:avLst/>
          </a:prstGeom>
        </p:spPr>
      </p:pic>
      <p:pic>
        <p:nvPicPr>
          <p:cNvPr id="3" name="Image 2">
            <a:extLst>
              <a:ext uri="{FF2B5EF4-FFF2-40B4-BE49-F238E27FC236}">
                <a16:creationId xmlns:a16="http://schemas.microsoft.com/office/drawing/2014/main" id="{4766E598-90AA-4A0E-7CA6-8B63608F4681}"/>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gray">
          <a:xfrm>
            <a:off x="269104" y="183337"/>
            <a:ext cx="631406" cy="654667"/>
          </a:xfrm>
          <a:prstGeom prst="rect">
            <a:avLst/>
          </a:prstGeom>
        </p:spPr>
      </p:pic>
      <p:sp>
        <p:nvSpPr>
          <p:cNvPr id="4" name="Espace réservé du numéro de diapositive 4">
            <a:extLst>
              <a:ext uri="{FF2B5EF4-FFF2-40B4-BE49-F238E27FC236}">
                <a16:creationId xmlns:a16="http://schemas.microsoft.com/office/drawing/2014/main" id="{71955E81-8E0B-97AF-3F84-A001A2FA312F}"/>
              </a:ext>
            </a:extLst>
          </p:cNvPr>
          <p:cNvSpPr>
            <a:spLocks noGrp="1"/>
          </p:cNvSpPr>
          <p:nvPr>
            <p:ph type="sldNum" sz="quarter" idx="4"/>
          </p:nvPr>
        </p:nvSpPr>
        <p:spPr>
          <a:xfrm>
            <a:off x="9113298" y="5799256"/>
            <a:ext cx="1578516" cy="436444"/>
          </a:xfrm>
          <a:prstGeom prst="rect">
            <a:avLst/>
          </a:prstGeom>
        </p:spPr>
        <p:txBody>
          <a:bodyPr/>
          <a:lstStyle>
            <a:lvl1pPr algn="r">
              <a:defRPr sz="1637"/>
            </a:lvl1pPr>
          </a:lstStyle>
          <a:p>
            <a:fld id="{733122C9-A0B9-462F-8757-0847AD287B63}" type="slidenum">
              <a:rPr lang="fr-FR" smtClean="0"/>
              <a:pPr/>
              <a:t>‹N°›</a:t>
            </a:fld>
            <a:endParaRPr lang="fr-FR"/>
          </a:p>
        </p:txBody>
      </p:sp>
      <p:pic>
        <p:nvPicPr>
          <p:cNvPr id="5" name="Image 4">
            <a:extLst>
              <a:ext uri="{FF2B5EF4-FFF2-40B4-BE49-F238E27FC236}">
                <a16:creationId xmlns:a16="http://schemas.microsoft.com/office/drawing/2014/main" id="{854CA853-0D2F-B959-B787-EEABFEB36C11}"/>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109007" y="207274"/>
            <a:ext cx="873060" cy="543441"/>
          </a:xfrm>
          <a:prstGeom prst="rect">
            <a:avLst/>
          </a:prstGeom>
        </p:spPr>
      </p:pic>
      <p:pic>
        <p:nvPicPr>
          <p:cNvPr id="6" name="Image 5">
            <a:extLst>
              <a:ext uri="{FF2B5EF4-FFF2-40B4-BE49-F238E27FC236}">
                <a16:creationId xmlns:a16="http://schemas.microsoft.com/office/drawing/2014/main" id="{8B47EC9D-68D3-2669-289B-1ACF2A4659D6}"/>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bwMode="gray">
          <a:xfrm>
            <a:off x="269104" y="183337"/>
            <a:ext cx="631406" cy="654667"/>
          </a:xfrm>
          <a:prstGeom prst="rect">
            <a:avLst/>
          </a:prstGeom>
        </p:spPr>
      </p:pic>
    </p:spTree>
    <p:extLst>
      <p:ext uri="{BB962C8B-B14F-4D97-AF65-F5344CB8AC3E}">
        <p14:creationId xmlns:p14="http://schemas.microsoft.com/office/powerpoint/2010/main" val="1725282767"/>
      </p:ext>
    </p:extLst>
  </p:cSld>
  <p:clrMap bg1="lt1" tx1="dk1" bg2="lt2" tx2="dk2" accent1="accent1" accent2="accent2" accent3="accent3" accent4="accent4" accent5="accent5" accent6="accent6" hlink="hlink" folHlink="folHlink"/>
  <p:sldLayoutIdLst>
    <p:sldLayoutId id="2147483832" r:id="rId1"/>
    <p:sldLayoutId id="2147483866" r:id="rId2"/>
    <p:sldLayoutId id="2147483916" r:id="rId3"/>
    <p:sldLayoutId id="2147483920" r:id="rId4"/>
    <p:sldLayoutId id="2147483831" r:id="rId5"/>
    <p:sldLayoutId id="2147483911" r:id="rId6"/>
    <p:sldLayoutId id="2147483867" r:id="rId7"/>
    <p:sldLayoutId id="2147483869" r:id="rId8"/>
    <p:sldLayoutId id="2147483897" r:id="rId9"/>
    <p:sldLayoutId id="2147483908" r:id="rId10"/>
    <p:sldLayoutId id="2147483909" r:id="rId11"/>
    <p:sldLayoutId id="2147483910" r:id="rId12"/>
    <p:sldLayoutId id="2147483900" r:id="rId13"/>
    <p:sldLayoutId id="2147483922" r:id="rId14"/>
    <p:sldLayoutId id="2147483872" r:id="rId15"/>
  </p:sldLayoutIdLst>
  <p:transition spd="slow">
    <p:push dir="u"/>
  </p:transition>
  <p:hf hdr="0" ftr="0" dt="0"/>
  <p:txStyles>
    <p:titleStyle>
      <a:lvl1pPr marL="16707" indent="0" algn="l" defTabSz="1069063" rtl="0" eaLnBrk="1" latinLnBrk="0" hangingPunct="1">
        <a:lnSpc>
          <a:spcPct val="90000"/>
        </a:lnSpc>
        <a:spcBef>
          <a:spcPct val="0"/>
        </a:spcBef>
        <a:buNone/>
        <a:tabLst/>
        <a:defRPr sz="2923" b="1" kern="1200">
          <a:solidFill>
            <a:schemeClr val="tx1"/>
          </a:solidFill>
          <a:latin typeface="+mj-lt"/>
          <a:ea typeface="+mj-ea"/>
          <a:cs typeface="+mj-cs"/>
        </a:defRPr>
      </a:lvl1pPr>
    </p:titleStyle>
    <p:bodyStyle>
      <a:lvl1pPr marL="107648" indent="0" algn="l" defTabSz="1069063" rtl="0" eaLnBrk="1" latinLnBrk="0" hangingPunct="1">
        <a:lnSpc>
          <a:spcPct val="100000"/>
        </a:lnSpc>
        <a:spcBef>
          <a:spcPts val="0"/>
        </a:spcBef>
        <a:spcAft>
          <a:spcPts val="585"/>
        </a:spcAft>
        <a:buFont typeface="Arial" pitchFamily="34" charset="0"/>
        <a:buNone/>
        <a:tabLst/>
        <a:defRPr sz="1637" b="0" kern="1200">
          <a:solidFill>
            <a:schemeClr val="tx1"/>
          </a:solidFill>
          <a:latin typeface="+mn-lt"/>
          <a:ea typeface="+mn-ea"/>
          <a:cs typeface="+mn-cs"/>
        </a:defRPr>
      </a:lvl1pPr>
      <a:lvl2pPr marL="410894" indent="-200450" algn="l" defTabSz="1069063"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40" indent="-200450" algn="l" defTabSz="1069063"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785" indent="-200450" algn="l" defTabSz="1069063"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22" indent="-200450" algn="l" defTabSz="1069063"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39922" indent="-267267" algn="l" defTabSz="1069063"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453" indent="-267267" algn="l" defTabSz="1069063"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718" indent="0" algn="l" defTabSz="1069063" rtl="0" eaLnBrk="1" latinLnBrk="0" hangingPunct="1">
        <a:spcBef>
          <a:spcPct val="20000"/>
        </a:spcBef>
        <a:buFont typeface="Arial" pitchFamily="34" charset="0"/>
        <a:buNone/>
        <a:defRPr sz="2339" kern="1200">
          <a:solidFill>
            <a:schemeClr val="tx1"/>
          </a:solidFill>
          <a:latin typeface="+mn-lt"/>
          <a:ea typeface="+mn-ea"/>
          <a:cs typeface="+mn-cs"/>
        </a:defRPr>
      </a:lvl8pPr>
      <a:lvl9pPr marL="4543517" indent="-267267" algn="l" defTabSz="1069063" rtl="0" eaLnBrk="1" latinLnBrk="0" hangingPunct="1">
        <a:spcBef>
          <a:spcPct val="20000"/>
        </a:spcBef>
        <a:buFont typeface="Arial" pitchFamily="34" charset="0"/>
        <a:buChar char="•"/>
        <a:defRPr sz="2339" kern="1200">
          <a:solidFill>
            <a:schemeClr val="tx1"/>
          </a:solidFill>
          <a:latin typeface="+mn-lt"/>
          <a:ea typeface="+mn-ea"/>
          <a:cs typeface="+mn-cs"/>
        </a:defRPr>
      </a:lvl9pPr>
    </p:bodyStyle>
    <p:otherStyle>
      <a:defPPr>
        <a:defRPr lang="fr-FR"/>
      </a:defPPr>
      <a:lvl1pPr marL="0" algn="l" defTabSz="1069063" rtl="0" eaLnBrk="1" latinLnBrk="0" hangingPunct="1">
        <a:defRPr sz="2106" kern="1200">
          <a:solidFill>
            <a:schemeClr val="tx1"/>
          </a:solidFill>
          <a:latin typeface="+mn-lt"/>
          <a:ea typeface="+mn-ea"/>
          <a:cs typeface="+mn-cs"/>
        </a:defRPr>
      </a:lvl1pPr>
      <a:lvl2pPr marL="534532" algn="l" defTabSz="1069063" rtl="0" eaLnBrk="1" latinLnBrk="0" hangingPunct="1">
        <a:defRPr sz="2106" kern="1200">
          <a:solidFill>
            <a:schemeClr val="tx1"/>
          </a:solidFill>
          <a:latin typeface="+mn-lt"/>
          <a:ea typeface="+mn-ea"/>
          <a:cs typeface="+mn-cs"/>
        </a:defRPr>
      </a:lvl2pPr>
      <a:lvl3pPr marL="1069063" algn="l" defTabSz="1069063" rtl="0" eaLnBrk="1" latinLnBrk="0" hangingPunct="1">
        <a:defRPr sz="2106" kern="1200">
          <a:solidFill>
            <a:schemeClr val="tx1"/>
          </a:solidFill>
          <a:latin typeface="+mn-lt"/>
          <a:ea typeface="+mn-ea"/>
          <a:cs typeface="+mn-cs"/>
        </a:defRPr>
      </a:lvl3pPr>
      <a:lvl4pPr marL="1603595" algn="l" defTabSz="1069063" rtl="0" eaLnBrk="1" latinLnBrk="0" hangingPunct="1">
        <a:defRPr sz="2106" kern="1200">
          <a:solidFill>
            <a:schemeClr val="tx1"/>
          </a:solidFill>
          <a:latin typeface="+mn-lt"/>
          <a:ea typeface="+mn-ea"/>
          <a:cs typeface="+mn-cs"/>
        </a:defRPr>
      </a:lvl4pPr>
      <a:lvl5pPr marL="2138127" algn="l" defTabSz="1069063" rtl="0" eaLnBrk="1" latinLnBrk="0" hangingPunct="1">
        <a:defRPr sz="2106" kern="1200">
          <a:solidFill>
            <a:schemeClr val="tx1"/>
          </a:solidFill>
          <a:latin typeface="+mn-lt"/>
          <a:ea typeface="+mn-ea"/>
          <a:cs typeface="+mn-cs"/>
        </a:defRPr>
      </a:lvl5pPr>
      <a:lvl6pPr marL="2672657" algn="l" defTabSz="1069063" rtl="0" eaLnBrk="1" latinLnBrk="0" hangingPunct="1">
        <a:defRPr sz="2106" kern="1200">
          <a:solidFill>
            <a:schemeClr val="tx1"/>
          </a:solidFill>
          <a:latin typeface="+mn-lt"/>
          <a:ea typeface="+mn-ea"/>
          <a:cs typeface="+mn-cs"/>
        </a:defRPr>
      </a:lvl6pPr>
      <a:lvl7pPr marL="3207187" algn="l" defTabSz="1069063" rtl="0" eaLnBrk="1" latinLnBrk="0" hangingPunct="1">
        <a:defRPr sz="2106" kern="1200">
          <a:solidFill>
            <a:schemeClr val="tx1"/>
          </a:solidFill>
          <a:latin typeface="+mn-lt"/>
          <a:ea typeface="+mn-ea"/>
          <a:cs typeface="+mn-cs"/>
        </a:defRPr>
      </a:lvl7pPr>
      <a:lvl8pPr marL="3741718" algn="l" defTabSz="1069063" rtl="0" eaLnBrk="1" latinLnBrk="0" hangingPunct="1">
        <a:defRPr sz="2106" kern="1200">
          <a:solidFill>
            <a:schemeClr val="tx1"/>
          </a:solidFill>
          <a:latin typeface="+mn-lt"/>
          <a:ea typeface="+mn-ea"/>
          <a:cs typeface="+mn-cs"/>
        </a:defRPr>
      </a:lvl8pPr>
      <a:lvl9pPr marL="4276250" algn="l" defTabSz="1069063" rtl="0" eaLnBrk="1" latinLnBrk="0" hangingPunct="1">
        <a:defRPr sz="210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64" userDrawn="1">
          <p15:clr>
            <a:srgbClr val="F26B43"/>
          </p15:clr>
        </p15:guide>
        <p15:guide id="2" pos="2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1120930F-C61C-7421-E51F-4639D0F14AC3}"/>
              </a:ext>
            </a:extLst>
          </p:cNvPr>
          <p:cNvPicPr>
            <a:picLocks noChangeAspect="1"/>
          </p:cNvPicPr>
          <p:nvPr/>
        </p:nvPicPr>
        <p:blipFill>
          <a:blip r:embed="rId20" cstate="hqprint">
            <a:extLst>
              <a:ext uri="{28A0092B-C50C-407E-A947-70E740481C1C}">
                <a14:useLocalDpi xmlns:a14="http://schemas.microsoft.com/office/drawing/2010/main"/>
              </a:ext>
            </a:extLst>
          </a:blip>
          <a:stretch>
            <a:fillRect/>
          </a:stretch>
        </p:blipFill>
        <p:spPr>
          <a:xfrm>
            <a:off x="1109007" y="207273"/>
            <a:ext cx="873060" cy="543441"/>
          </a:xfrm>
          <a:prstGeom prst="rect">
            <a:avLst/>
          </a:prstGeom>
        </p:spPr>
      </p:pic>
      <p:pic>
        <p:nvPicPr>
          <p:cNvPr id="3" name="Image 2">
            <a:extLst>
              <a:ext uri="{FF2B5EF4-FFF2-40B4-BE49-F238E27FC236}">
                <a16:creationId xmlns:a16="http://schemas.microsoft.com/office/drawing/2014/main" id="{4766E598-90AA-4A0E-7CA6-8B63608F4681}"/>
              </a:ext>
            </a:extLst>
          </p:cNvPr>
          <p:cNvPicPr>
            <a:picLocks noChangeAspect="1"/>
          </p:cNvPicPr>
          <p:nvPr/>
        </p:nvPicPr>
        <p:blipFill>
          <a:blip r:embed="rId21">
            <a:extLst>
              <a:ext uri="{28A0092B-C50C-407E-A947-70E740481C1C}">
                <a14:useLocalDpi xmlns:a14="http://schemas.microsoft.com/office/drawing/2010/main"/>
              </a:ext>
            </a:extLst>
          </a:blip>
          <a:stretch>
            <a:fillRect/>
          </a:stretch>
        </p:blipFill>
        <p:spPr bwMode="gray">
          <a:xfrm>
            <a:off x="269104" y="183336"/>
            <a:ext cx="631406" cy="654667"/>
          </a:xfrm>
          <a:prstGeom prst="rect">
            <a:avLst/>
          </a:prstGeom>
        </p:spPr>
      </p:pic>
      <p:sp>
        <p:nvSpPr>
          <p:cNvPr id="4" name="Espace réservé du numéro de diapositive 4">
            <a:extLst>
              <a:ext uri="{FF2B5EF4-FFF2-40B4-BE49-F238E27FC236}">
                <a16:creationId xmlns:a16="http://schemas.microsoft.com/office/drawing/2014/main" id="{71955E81-8E0B-97AF-3F84-A001A2FA312F}"/>
              </a:ext>
            </a:extLst>
          </p:cNvPr>
          <p:cNvSpPr>
            <a:spLocks noGrp="1"/>
          </p:cNvSpPr>
          <p:nvPr>
            <p:ph type="sldNum" sz="quarter" idx="4"/>
          </p:nvPr>
        </p:nvSpPr>
        <p:spPr>
          <a:xfrm>
            <a:off x="9113298" y="5799256"/>
            <a:ext cx="1578516" cy="436444"/>
          </a:xfrm>
          <a:prstGeom prst="rect">
            <a:avLst/>
          </a:prstGeom>
        </p:spPr>
        <p:txBody>
          <a:bodyPr/>
          <a:lstStyle>
            <a:lvl1pPr algn="r">
              <a:defRPr sz="1637"/>
            </a:lvl1pPr>
          </a:lstStyle>
          <a:p>
            <a:fld id="{733122C9-A0B9-462F-8757-0847AD287B63}" type="slidenum">
              <a:rPr lang="fr-FR" smtClean="0"/>
              <a:pPr/>
              <a:t>‹N°›</a:t>
            </a:fld>
            <a:endParaRPr lang="fr-FR"/>
          </a:p>
        </p:txBody>
      </p:sp>
      <p:pic>
        <p:nvPicPr>
          <p:cNvPr id="5" name="Image 4">
            <a:extLst>
              <a:ext uri="{FF2B5EF4-FFF2-40B4-BE49-F238E27FC236}">
                <a16:creationId xmlns:a16="http://schemas.microsoft.com/office/drawing/2014/main" id="{854CA853-0D2F-B959-B787-EEABFEB36C11}"/>
              </a:ext>
            </a:extLst>
          </p:cNvPr>
          <p:cNvPicPr>
            <a:picLocks noChangeAspect="1"/>
          </p:cNvPicPr>
          <p:nvPr userDrawn="1"/>
        </p:nvPicPr>
        <p:blipFill>
          <a:blip r:embed="rId20" cstate="hqprint">
            <a:extLst>
              <a:ext uri="{28A0092B-C50C-407E-A947-70E740481C1C}">
                <a14:useLocalDpi xmlns:a14="http://schemas.microsoft.com/office/drawing/2010/main"/>
              </a:ext>
            </a:extLst>
          </a:blip>
          <a:stretch>
            <a:fillRect/>
          </a:stretch>
        </p:blipFill>
        <p:spPr>
          <a:xfrm>
            <a:off x="1109007" y="207273"/>
            <a:ext cx="873060" cy="543441"/>
          </a:xfrm>
          <a:prstGeom prst="rect">
            <a:avLst/>
          </a:prstGeom>
        </p:spPr>
      </p:pic>
      <p:pic>
        <p:nvPicPr>
          <p:cNvPr id="6" name="Image 5">
            <a:extLst>
              <a:ext uri="{FF2B5EF4-FFF2-40B4-BE49-F238E27FC236}">
                <a16:creationId xmlns:a16="http://schemas.microsoft.com/office/drawing/2014/main" id="{8B47EC9D-68D3-2669-289B-1ACF2A4659D6}"/>
              </a:ext>
            </a:extLst>
          </p:cNvPr>
          <p:cNvPicPr>
            <a:picLocks noChangeAspect="1"/>
          </p:cNvPicPr>
          <p:nvPr userDrawn="1"/>
        </p:nvPicPr>
        <p:blipFill>
          <a:blip r:embed="rId21">
            <a:extLst>
              <a:ext uri="{28A0092B-C50C-407E-A947-70E740481C1C}">
                <a14:useLocalDpi xmlns:a14="http://schemas.microsoft.com/office/drawing/2010/main"/>
              </a:ext>
            </a:extLst>
          </a:blip>
          <a:stretch>
            <a:fillRect/>
          </a:stretch>
        </p:blipFill>
        <p:spPr bwMode="gray">
          <a:xfrm>
            <a:off x="269104" y="183336"/>
            <a:ext cx="631406" cy="654667"/>
          </a:xfrm>
          <a:prstGeom prst="rect">
            <a:avLst/>
          </a:prstGeom>
        </p:spPr>
      </p:pic>
    </p:spTree>
    <p:extLst>
      <p:ext uri="{BB962C8B-B14F-4D97-AF65-F5344CB8AC3E}">
        <p14:creationId xmlns:p14="http://schemas.microsoft.com/office/powerpoint/2010/main" val="257885510"/>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 id="2147483940" r:id="rId17"/>
    <p:sldLayoutId id="2147483941" r:id="rId18"/>
  </p:sldLayoutIdLst>
  <p:transition spd="slow">
    <p:push dir="u"/>
  </p:transition>
  <p:hf hdr="0" ftr="0" dt="0"/>
  <p:txStyles>
    <p:titleStyle>
      <a:lvl1pPr marL="16707" indent="0" algn="l" defTabSz="1069111" rtl="0" eaLnBrk="1" latinLnBrk="0" hangingPunct="1">
        <a:lnSpc>
          <a:spcPct val="90000"/>
        </a:lnSpc>
        <a:spcBef>
          <a:spcPct val="0"/>
        </a:spcBef>
        <a:buNone/>
        <a:tabLst/>
        <a:defRPr sz="2923" b="1" kern="1200">
          <a:solidFill>
            <a:schemeClr val="tx1"/>
          </a:solidFill>
          <a:latin typeface="+mj-lt"/>
          <a:ea typeface="+mj-ea"/>
          <a:cs typeface="+mj-cs"/>
        </a:defRPr>
      </a:lvl1pPr>
    </p:titleStyle>
    <p:bodyStyle>
      <a:lvl1pPr marL="107653" indent="0" algn="l" defTabSz="1069111" rtl="0" eaLnBrk="1" latinLnBrk="0" hangingPunct="1">
        <a:lnSpc>
          <a:spcPct val="100000"/>
        </a:lnSpc>
        <a:spcBef>
          <a:spcPts val="0"/>
        </a:spcBef>
        <a:spcAft>
          <a:spcPts val="585"/>
        </a:spcAft>
        <a:buFont typeface="Arial" pitchFamily="34" charset="0"/>
        <a:buNone/>
        <a:tabLst/>
        <a:defRPr sz="1637"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p:bodyStyle>
    <p:otherStyle>
      <a:defPPr>
        <a:defRPr lang="fr-FR"/>
      </a:defPPr>
      <a:lvl1pPr marL="0" algn="l" defTabSz="1069111" rtl="0" eaLnBrk="1" latinLnBrk="0" hangingPunct="1">
        <a:defRPr sz="2106" kern="1200">
          <a:solidFill>
            <a:schemeClr val="tx1"/>
          </a:solidFill>
          <a:latin typeface="+mn-lt"/>
          <a:ea typeface="+mn-ea"/>
          <a:cs typeface="+mn-cs"/>
        </a:defRPr>
      </a:lvl1pPr>
      <a:lvl2pPr marL="534556" algn="l" defTabSz="1069111" rtl="0" eaLnBrk="1" latinLnBrk="0" hangingPunct="1">
        <a:defRPr sz="2106" kern="1200">
          <a:solidFill>
            <a:schemeClr val="tx1"/>
          </a:solidFill>
          <a:latin typeface="+mn-lt"/>
          <a:ea typeface="+mn-ea"/>
          <a:cs typeface="+mn-cs"/>
        </a:defRPr>
      </a:lvl2pPr>
      <a:lvl3pPr marL="1069111" algn="l" defTabSz="1069111" rtl="0" eaLnBrk="1" latinLnBrk="0" hangingPunct="1">
        <a:defRPr sz="2106" kern="1200">
          <a:solidFill>
            <a:schemeClr val="tx1"/>
          </a:solidFill>
          <a:latin typeface="+mn-lt"/>
          <a:ea typeface="+mn-ea"/>
          <a:cs typeface="+mn-cs"/>
        </a:defRPr>
      </a:lvl3pPr>
      <a:lvl4pPr marL="1603667" algn="l" defTabSz="1069111" rtl="0" eaLnBrk="1" latinLnBrk="0" hangingPunct="1">
        <a:defRPr sz="2106" kern="1200">
          <a:solidFill>
            <a:schemeClr val="tx1"/>
          </a:solidFill>
          <a:latin typeface="+mn-lt"/>
          <a:ea typeface="+mn-ea"/>
          <a:cs typeface="+mn-cs"/>
        </a:defRPr>
      </a:lvl4pPr>
      <a:lvl5pPr marL="2138223" algn="l" defTabSz="1069111" rtl="0" eaLnBrk="1" latinLnBrk="0" hangingPunct="1">
        <a:defRPr sz="2106" kern="1200">
          <a:solidFill>
            <a:schemeClr val="tx1"/>
          </a:solidFill>
          <a:latin typeface="+mn-lt"/>
          <a:ea typeface="+mn-ea"/>
          <a:cs typeface="+mn-cs"/>
        </a:defRPr>
      </a:lvl5pPr>
      <a:lvl6pPr marL="2672778" algn="l" defTabSz="1069111" rtl="0" eaLnBrk="1" latinLnBrk="0" hangingPunct="1">
        <a:defRPr sz="2106" kern="1200">
          <a:solidFill>
            <a:schemeClr val="tx1"/>
          </a:solidFill>
          <a:latin typeface="+mn-lt"/>
          <a:ea typeface="+mn-ea"/>
          <a:cs typeface="+mn-cs"/>
        </a:defRPr>
      </a:lvl6pPr>
      <a:lvl7pPr marL="3207332" algn="l" defTabSz="1069111" rtl="0" eaLnBrk="1" latinLnBrk="0" hangingPunct="1">
        <a:defRPr sz="2106" kern="1200">
          <a:solidFill>
            <a:schemeClr val="tx1"/>
          </a:solidFill>
          <a:latin typeface="+mn-lt"/>
          <a:ea typeface="+mn-ea"/>
          <a:cs typeface="+mn-cs"/>
        </a:defRPr>
      </a:lvl7pPr>
      <a:lvl8pPr marL="3741888" algn="l" defTabSz="1069111" rtl="0" eaLnBrk="1" latinLnBrk="0" hangingPunct="1">
        <a:defRPr sz="2106" kern="1200">
          <a:solidFill>
            <a:schemeClr val="tx1"/>
          </a:solidFill>
          <a:latin typeface="+mn-lt"/>
          <a:ea typeface="+mn-ea"/>
          <a:cs typeface="+mn-cs"/>
        </a:defRPr>
      </a:lvl8pPr>
      <a:lvl9pPr marL="4276444" algn="l" defTabSz="1069111" rtl="0" eaLnBrk="1" latinLnBrk="0" hangingPunct="1">
        <a:defRPr sz="210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64">
          <p15:clr>
            <a:srgbClr val="F26B43"/>
          </p15:clr>
        </p15:guide>
        <p15:guide id="2" pos="2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1120930F-C61C-7421-E51F-4639D0F14AC3}"/>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109007" y="207273"/>
            <a:ext cx="873060" cy="543441"/>
          </a:xfrm>
          <a:prstGeom prst="rect">
            <a:avLst/>
          </a:prstGeom>
        </p:spPr>
      </p:pic>
      <p:pic>
        <p:nvPicPr>
          <p:cNvPr id="3" name="Image 2">
            <a:extLst>
              <a:ext uri="{FF2B5EF4-FFF2-40B4-BE49-F238E27FC236}">
                <a16:creationId xmlns:a16="http://schemas.microsoft.com/office/drawing/2014/main" id="{4766E598-90AA-4A0E-7CA6-8B63608F4681}"/>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gray">
          <a:xfrm>
            <a:off x="269104" y="183336"/>
            <a:ext cx="631406" cy="654667"/>
          </a:xfrm>
          <a:prstGeom prst="rect">
            <a:avLst/>
          </a:prstGeom>
        </p:spPr>
      </p:pic>
      <p:sp>
        <p:nvSpPr>
          <p:cNvPr id="4" name="Espace réservé du numéro de diapositive 4">
            <a:extLst>
              <a:ext uri="{FF2B5EF4-FFF2-40B4-BE49-F238E27FC236}">
                <a16:creationId xmlns:a16="http://schemas.microsoft.com/office/drawing/2014/main" id="{71955E81-8E0B-97AF-3F84-A001A2FA312F}"/>
              </a:ext>
            </a:extLst>
          </p:cNvPr>
          <p:cNvSpPr>
            <a:spLocks noGrp="1"/>
          </p:cNvSpPr>
          <p:nvPr>
            <p:ph type="sldNum" sz="quarter" idx="4"/>
          </p:nvPr>
        </p:nvSpPr>
        <p:spPr>
          <a:xfrm>
            <a:off x="9113298" y="5799256"/>
            <a:ext cx="1578516" cy="436444"/>
          </a:xfrm>
          <a:prstGeom prst="rect">
            <a:avLst/>
          </a:prstGeom>
        </p:spPr>
        <p:txBody>
          <a:bodyPr/>
          <a:lstStyle>
            <a:lvl1pPr algn="r">
              <a:defRPr sz="1637"/>
            </a:lvl1pPr>
          </a:lstStyle>
          <a:p>
            <a:fld id="{733122C9-A0B9-462F-8757-0847AD287B63}" type="slidenum">
              <a:rPr lang="fr-FR" smtClean="0"/>
              <a:pPr/>
              <a:t>‹N°›</a:t>
            </a:fld>
            <a:endParaRPr lang="fr-FR"/>
          </a:p>
        </p:txBody>
      </p:sp>
      <p:pic>
        <p:nvPicPr>
          <p:cNvPr id="5" name="Image 4">
            <a:extLst>
              <a:ext uri="{FF2B5EF4-FFF2-40B4-BE49-F238E27FC236}">
                <a16:creationId xmlns:a16="http://schemas.microsoft.com/office/drawing/2014/main" id="{854CA853-0D2F-B959-B787-EEABFEB36C11}"/>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109007" y="207273"/>
            <a:ext cx="873060" cy="543441"/>
          </a:xfrm>
          <a:prstGeom prst="rect">
            <a:avLst/>
          </a:prstGeom>
        </p:spPr>
      </p:pic>
      <p:pic>
        <p:nvPicPr>
          <p:cNvPr id="6" name="Image 5">
            <a:extLst>
              <a:ext uri="{FF2B5EF4-FFF2-40B4-BE49-F238E27FC236}">
                <a16:creationId xmlns:a16="http://schemas.microsoft.com/office/drawing/2014/main" id="{8B47EC9D-68D3-2669-289B-1ACF2A4659D6}"/>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bwMode="gray">
          <a:xfrm>
            <a:off x="269104" y="183336"/>
            <a:ext cx="631406" cy="654667"/>
          </a:xfrm>
          <a:prstGeom prst="rect">
            <a:avLst/>
          </a:prstGeom>
        </p:spPr>
      </p:pic>
    </p:spTree>
    <p:extLst>
      <p:ext uri="{BB962C8B-B14F-4D97-AF65-F5344CB8AC3E}">
        <p14:creationId xmlns:p14="http://schemas.microsoft.com/office/powerpoint/2010/main" val="2558180739"/>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 id="2147483957" r:id="rId15"/>
  </p:sldLayoutIdLst>
  <p:transition spd="slow">
    <p:push dir="u"/>
  </p:transition>
  <p:hf hdr="0" ftr="0" dt="0"/>
  <p:txStyles>
    <p:titleStyle>
      <a:lvl1pPr marL="16707" indent="0" algn="l" defTabSz="1069111" rtl="0" eaLnBrk="1" latinLnBrk="0" hangingPunct="1">
        <a:lnSpc>
          <a:spcPct val="90000"/>
        </a:lnSpc>
        <a:spcBef>
          <a:spcPct val="0"/>
        </a:spcBef>
        <a:buNone/>
        <a:tabLst/>
        <a:defRPr sz="2923" b="1" kern="1200">
          <a:solidFill>
            <a:schemeClr val="tx1"/>
          </a:solidFill>
          <a:latin typeface="+mj-lt"/>
          <a:ea typeface="+mj-ea"/>
          <a:cs typeface="+mj-cs"/>
        </a:defRPr>
      </a:lvl1pPr>
    </p:titleStyle>
    <p:bodyStyle>
      <a:lvl1pPr marL="107653" indent="0" algn="l" defTabSz="1069111" rtl="0" eaLnBrk="1" latinLnBrk="0" hangingPunct="1">
        <a:lnSpc>
          <a:spcPct val="100000"/>
        </a:lnSpc>
        <a:spcBef>
          <a:spcPts val="0"/>
        </a:spcBef>
        <a:spcAft>
          <a:spcPts val="585"/>
        </a:spcAft>
        <a:buFont typeface="Arial" pitchFamily="34" charset="0"/>
        <a:buNone/>
        <a:tabLst/>
        <a:defRPr sz="1637"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p:bodyStyle>
    <p:otherStyle>
      <a:defPPr>
        <a:defRPr lang="fr-FR"/>
      </a:defPPr>
      <a:lvl1pPr marL="0" algn="l" defTabSz="1069111" rtl="0" eaLnBrk="1" latinLnBrk="0" hangingPunct="1">
        <a:defRPr sz="2106" kern="1200">
          <a:solidFill>
            <a:schemeClr val="tx1"/>
          </a:solidFill>
          <a:latin typeface="+mn-lt"/>
          <a:ea typeface="+mn-ea"/>
          <a:cs typeface="+mn-cs"/>
        </a:defRPr>
      </a:lvl1pPr>
      <a:lvl2pPr marL="534556" algn="l" defTabSz="1069111" rtl="0" eaLnBrk="1" latinLnBrk="0" hangingPunct="1">
        <a:defRPr sz="2106" kern="1200">
          <a:solidFill>
            <a:schemeClr val="tx1"/>
          </a:solidFill>
          <a:latin typeface="+mn-lt"/>
          <a:ea typeface="+mn-ea"/>
          <a:cs typeface="+mn-cs"/>
        </a:defRPr>
      </a:lvl2pPr>
      <a:lvl3pPr marL="1069111" algn="l" defTabSz="1069111" rtl="0" eaLnBrk="1" latinLnBrk="0" hangingPunct="1">
        <a:defRPr sz="2106" kern="1200">
          <a:solidFill>
            <a:schemeClr val="tx1"/>
          </a:solidFill>
          <a:latin typeface="+mn-lt"/>
          <a:ea typeface="+mn-ea"/>
          <a:cs typeface="+mn-cs"/>
        </a:defRPr>
      </a:lvl3pPr>
      <a:lvl4pPr marL="1603667" algn="l" defTabSz="1069111" rtl="0" eaLnBrk="1" latinLnBrk="0" hangingPunct="1">
        <a:defRPr sz="2106" kern="1200">
          <a:solidFill>
            <a:schemeClr val="tx1"/>
          </a:solidFill>
          <a:latin typeface="+mn-lt"/>
          <a:ea typeface="+mn-ea"/>
          <a:cs typeface="+mn-cs"/>
        </a:defRPr>
      </a:lvl4pPr>
      <a:lvl5pPr marL="2138223" algn="l" defTabSz="1069111" rtl="0" eaLnBrk="1" latinLnBrk="0" hangingPunct="1">
        <a:defRPr sz="2106" kern="1200">
          <a:solidFill>
            <a:schemeClr val="tx1"/>
          </a:solidFill>
          <a:latin typeface="+mn-lt"/>
          <a:ea typeface="+mn-ea"/>
          <a:cs typeface="+mn-cs"/>
        </a:defRPr>
      </a:lvl5pPr>
      <a:lvl6pPr marL="2672778" algn="l" defTabSz="1069111" rtl="0" eaLnBrk="1" latinLnBrk="0" hangingPunct="1">
        <a:defRPr sz="2106" kern="1200">
          <a:solidFill>
            <a:schemeClr val="tx1"/>
          </a:solidFill>
          <a:latin typeface="+mn-lt"/>
          <a:ea typeface="+mn-ea"/>
          <a:cs typeface="+mn-cs"/>
        </a:defRPr>
      </a:lvl6pPr>
      <a:lvl7pPr marL="3207332" algn="l" defTabSz="1069111" rtl="0" eaLnBrk="1" latinLnBrk="0" hangingPunct="1">
        <a:defRPr sz="2106" kern="1200">
          <a:solidFill>
            <a:schemeClr val="tx1"/>
          </a:solidFill>
          <a:latin typeface="+mn-lt"/>
          <a:ea typeface="+mn-ea"/>
          <a:cs typeface="+mn-cs"/>
        </a:defRPr>
      </a:lvl7pPr>
      <a:lvl8pPr marL="3741888" algn="l" defTabSz="1069111" rtl="0" eaLnBrk="1" latinLnBrk="0" hangingPunct="1">
        <a:defRPr sz="2106" kern="1200">
          <a:solidFill>
            <a:schemeClr val="tx1"/>
          </a:solidFill>
          <a:latin typeface="+mn-lt"/>
          <a:ea typeface="+mn-ea"/>
          <a:cs typeface="+mn-cs"/>
        </a:defRPr>
      </a:lvl8pPr>
      <a:lvl9pPr marL="4276444" algn="l" defTabSz="1069111" rtl="0" eaLnBrk="1" latinLnBrk="0" hangingPunct="1">
        <a:defRPr sz="210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64">
          <p15:clr>
            <a:srgbClr val="F26B43"/>
          </p15:clr>
        </p15:guide>
        <p15:guide id="2" pos="23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21.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11.xml"/><Relationship Id="rId5" Type="http://schemas.openxmlformats.org/officeDocument/2006/relationships/image" Target="../media/image21.sv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28.jpg"/><Relationship Id="rId4" Type="http://schemas.openxmlformats.org/officeDocument/2006/relationships/image" Target="../media/image27.jpg"/></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28.jpg"/><Relationship Id="rId4" Type="http://schemas.openxmlformats.org/officeDocument/2006/relationships/image" Target="../media/image27.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28.jpg"/><Relationship Id="rId4" Type="http://schemas.openxmlformats.org/officeDocument/2006/relationships/image" Target="../media/image27.jpg"/></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28.jpg"/><Relationship Id="rId4" Type="http://schemas.openxmlformats.org/officeDocument/2006/relationships/image" Target="../media/image27.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eDrVtXPpuRI" TargetMode="External"/><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32.sv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E5FB6A6-CC70-7BFF-51C9-8F42C37DD1FE}"/>
              </a:ext>
            </a:extLst>
          </p:cNvPr>
          <p:cNvSpPr>
            <a:spLocks noGrp="1"/>
          </p:cNvSpPr>
          <p:nvPr>
            <p:ph type="sldNum" sz="quarter" idx="12"/>
          </p:nvPr>
        </p:nvSpPr>
        <p:spPr/>
        <p:txBody>
          <a:bodyPr/>
          <a:lstStyle/>
          <a:p>
            <a:fld id="{10C140CD-8AED-46FF-A9A2-77308F3F39AE}" type="slidenum">
              <a:rPr lang="fr-FR" smtClean="0"/>
              <a:pPr/>
              <a:t>1</a:t>
            </a:fld>
            <a:endParaRPr lang="fr-FR"/>
          </a:p>
        </p:txBody>
      </p:sp>
      <p:sp>
        <p:nvSpPr>
          <p:cNvPr id="5" name="Espace réservé du contenu 4">
            <a:extLst>
              <a:ext uri="{FF2B5EF4-FFF2-40B4-BE49-F238E27FC236}">
                <a16:creationId xmlns:a16="http://schemas.microsoft.com/office/drawing/2014/main" id="{4D8A6A0A-EBED-62E4-3BBA-1FA0F6FCA142}"/>
              </a:ext>
            </a:extLst>
          </p:cNvPr>
          <p:cNvSpPr>
            <a:spLocks/>
          </p:cNvSpPr>
          <p:nvPr/>
        </p:nvSpPr>
        <p:spPr>
          <a:xfrm>
            <a:off x="3557004" y="1542609"/>
            <a:ext cx="6776603" cy="398818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defTabSz="1069063">
              <a:spcAft>
                <a:spcPts val="585"/>
              </a:spcAft>
              <a:defRPr/>
            </a:pPr>
            <a:r>
              <a:rPr lang="fr-FR" sz="3199" b="1" dirty="0">
                <a:solidFill>
                  <a:srgbClr val="449CD9"/>
                </a:solidFill>
              </a:rPr>
              <a:t>GABARIT AUTEUR</a:t>
            </a:r>
          </a:p>
          <a:p>
            <a:pPr defTabSz="1069063">
              <a:spcAft>
                <a:spcPts val="585"/>
              </a:spcAft>
              <a:defRPr/>
            </a:pPr>
            <a:r>
              <a:rPr lang="fr-FR" sz="2800" b="1" dirty="0">
                <a:solidFill>
                  <a:schemeClr val="tx1">
                    <a:lumMod val="85000"/>
                    <a:lumOff val="15000"/>
                  </a:schemeClr>
                </a:solidFill>
              </a:rPr>
              <a:t>CEN Giotto</a:t>
            </a:r>
          </a:p>
          <a:p>
            <a:pPr defTabSz="1069063">
              <a:spcAft>
                <a:spcPts val="585"/>
              </a:spcAft>
              <a:defRPr/>
            </a:pPr>
            <a:endParaRPr lang="fr-FR" sz="2800" b="1" dirty="0">
              <a:solidFill>
                <a:srgbClr val="028193"/>
              </a:solidFill>
            </a:endParaRPr>
          </a:p>
          <a:p>
            <a:pPr defTabSz="1069063">
              <a:spcAft>
                <a:spcPts val="585"/>
              </a:spcAft>
              <a:defRPr/>
            </a:pPr>
            <a:r>
              <a:rPr lang="fr-FR" sz="2800" dirty="0">
                <a:solidFill>
                  <a:schemeClr val="tx1">
                    <a:lumMod val="65000"/>
                    <a:lumOff val="35000"/>
                  </a:schemeClr>
                </a:solidFill>
              </a:rPr>
              <a:t>Formation Giotto</a:t>
            </a:r>
          </a:p>
          <a:p>
            <a:pPr defTabSz="1069063">
              <a:spcAft>
                <a:spcPts val="585"/>
              </a:spcAft>
              <a:defRPr/>
            </a:pPr>
            <a:endParaRPr lang="fr-FR" sz="2800" b="1" dirty="0">
              <a:solidFill>
                <a:srgbClr val="EB5B25"/>
              </a:solidFill>
            </a:endParaRPr>
          </a:p>
          <a:p>
            <a:pPr defTabSz="1069063">
              <a:spcAft>
                <a:spcPts val="585"/>
              </a:spcAft>
              <a:defRPr/>
            </a:pPr>
            <a:r>
              <a:rPr lang="fr-FR" sz="2800" b="1" dirty="0">
                <a:solidFill>
                  <a:srgbClr val="EB5B25"/>
                </a:solidFill>
              </a:rPr>
              <a:t>Ressource CDC auteur</a:t>
            </a:r>
          </a:p>
        </p:txBody>
      </p:sp>
      <p:sp>
        <p:nvSpPr>
          <p:cNvPr id="6" name="Espace réservé du contenu 3">
            <a:extLst>
              <a:ext uri="{FF2B5EF4-FFF2-40B4-BE49-F238E27FC236}">
                <a16:creationId xmlns:a16="http://schemas.microsoft.com/office/drawing/2014/main" id="{175099E1-D258-A2BD-B54F-8B67ADE82F65}"/>
              </a:ext>
            </a:extLst>
          </p:cNvPr>
          <p:cNvSpPr txBox="1">
            <a:spLocks/>
          </p:cNvSpPr>
          <p:nvPr/>
        </p:nvSpPr>
        <p:spPr>
          <a:xfrm>
            <a:off x="5794315" y="5822342"/>
            <a:ext cx="4539297" cy="304250"/>
          </a:xfrm>
          <a:prstGeom prst="rect">
            <a:avLst/>
          </a:prstGeom>
        </p:spPr>
        <p:txBody>
          <a:bodyPr/>
          <a:lstStyle>
            <a:lvl1pPr marL="0" indent="0" algn="l" defTabSz="1069208" rtl="0" eaLnBrk="1" latinLnBrk="0" hangingPunct="1">
              <a:lnSpc>
                <a:spcPct val="100000"/>
              </a:lnSpc>
              <a:spcBef>
                <a:spcPts val="0"/>
              </a:spcBef>
              <a:spcAft>
                <a:spcPts val="585"/>
              </a:spcAft>
              <a:buFont typeface="Arial" pitchFamily="34" charset="0"/>
              <a:buNone/>
              <a:tabLst/>
              <a:defRPr sz="1637" b="0" kern="1200">
                <a:solidFill>
                  <a:schemeClr val="tx1">
                    <a:lumMod val="85000"/>
                    <a:lumOff val="15000"/>
                  </a:schemeClr>
                </a:solidFill>
                <a:latin typeface="+mn-lt"/>
                <a:ea typeface="+mn-ea"/>
                <a:cs typeface="+mn-cs"/>
              </a:defRPr>
            </a:lvl1pPr>
            <a:lvl2pPr marL="410950" indent="-200476" algn="l" defTabSz="1069208" rtl="0" eaLnBrk="1" latinLnBrk="0" hangingPunct="1">
              <a:lnSpc>
                <a:spcPct val="100000"/>
              </a:lnSpc>
              <a:spcBef>
                <a:spcPts val="702"/>
              </a:spcBef>
              <a:spcAft>
                <a:spcPts val="702"/>
              </a:spcAft>
              <a:buSzPct val="100000"/>
              <a:buFont typeface="Arial" panose="020B0604020202020204" pitchFamily="34" charset="0"/>
              <a:buChar char="•"/>
              <a:defRPr sz="1403" kern="1200">
                <a:solidFill>
                  <a:schemeClr val="tx1"/>
                </a:solidFill>
                <a:latin typeface="+mn-lt"/>
                <a:ea typeface="+mn-ea"/>
                <a:cs typeface="+mn-cs"/>
              </a:defRPr>
            </a:lvl2pPr>
            <a:lvl3pPr marL="621424" indent="-200476" algn="l" defTabSz="1069208"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98" indent="-200476" algn="l" defTabSz="1069208" rtl="0" eaLnBrk="1" latinLnBrk="0" hangingPunct="1">
              <a:lnSpc>
                <a:spcPct val="100000"/>
              </a:lnSpc>
              <a:spcBef>
                <a:spcPts val="117"/>
              </a:spcBef>
              <a:spcAft>
                <a:spcPts val="117"/>
              </a:spcAft>
              <a:buSzPct val="100000"/>
              <a:buFont typeface="Arial" panose="020B0604020202020204" pitchFamily="34" charset="0"/>
              <a:buChar char="•"/>
              <a:defRPr sz="935" kern="1200">
                <a:solidFill>
                  <a:schemeClr val="tx1"/>
                </a:solidFill>
                <a:latin typeface="+mn-lt"/>
                <a:ea typeface="+mn-ea"/>
                <a:cs typeface="+mn-cs"/>
              </a:defRPr>
            </a:lvl4pPr>
            <a:lvl5pPr marL="1084467" indent="-200476" algn="l" defTabSz="1069208" rtl="0" eaLnBrk="1" latinLnBrk="0" hangingPunct="1">
              <a:lnSpc>
                <a:spcPct val="100000"/>
              </a:lnSpc>
              <a:spcBef>
                <a:spcPts val="117"/>
              </a:spcBef>
              <a:spcAft>
                <a:spcPts val="117"/>
              </a:spcAft>
              <a:buSzPct val="100000"/>
              <a:buFont typeface="Wingdings" pitchFamily="2" charset="2"/>
              <a:buChar char="§"/>
              <a:defRPr sz="819" kern="1200">
                <a:solidFill>
                  <a:schemeClr val="tx1"/>
                </a:solidFill>
                <a:latin typeface="+mn-lt"/>
                <a:ea typeface="+mn-ea"/>
                <a:cs typeface="+mn-cs"/>
              </a:defRPr>
            </a:lvl5pPr>
            <a:lvl6pPr marL="2940322" indent="-267302" algn="l" defTabSz="1069208"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926" indent="-267302" algn="l" defTabSz="1069208"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2228" indent="0" algn="l" defTabSz="1069208" rtl="0" eaLnBrk="1" latinLnBrk="0" hangingPunct="1">
              <a:spcBef>
                <a:spcPct val="20000"/>
              </a:spcBef>
              <a:buFont typeface="Arial" pitchFamily="34" charset="0"/>
              <a:buNone/>
              <a:defRPr sz="2339" kern="1200">
                <a:solidFill>
                  <a:schemeClr val="tx1"/>
                </a:solidFill>
                <a:latin typeface="+mn-lt"/>
                <a:ea typeface="+mn-ea"/>
                <a:cs typeface="+mn-cs"/>
              </a:defRPr>
            </a:lvl8pPr>
            <a:lvl9pPr marL="4544134" indent="-267302" algn="l" defTabSz="1069208"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lgn="r"/>
            <a:r>
              <a:rPr lang="fr-FR" dirty="0"/>
              <a:t>Annexe 1 au </a:t>
            </a:r>
            <a:r>
              <a:rPr lang="fr-FR"/>
              <a:t>contrat — </a:t>
            </a:r>
            <a:r>
              <a:rPr lang="fr-FR" dirty="0"/>
              <a:t>Cahier des charges</a:t>
            </a:r>
          </a:p>
        </p:txBody>
      </p:sp>
      <p:sp>
        <p:nvSpPr>
          <p:cNvPr id="4" name="Espace réservé du contenu 4">
            <a:extLst>
              <a:ext uri="{FF2B5EF4-FFF2-40B4-BE49-F238E27FC236}">
                <a16:creationId xmlns:a16="http://schemas.microsoft.com/office/drawing/2014/main" id="{039C7ED3-FB29-A3FA-5245-BF3BEFC593D1}"/>
              </a:ext>
            </a:extLst>
          </p:cNvPr>
          <p:cNvSpPr txBox="1">
            <a:spLocks noGrp="1"/>
          </p:cNvSpPr>
          <p:nvPr>
            <p:ph type="title" idx="4294967295"/>
          </p:nvPr>
        </p:nvSpPr>
        <p:spPr>
          <a:xfrm>
            <a:off x="-1" y="-516346"/>
            <a:ext cx="10691813" cy="51634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16707" indent="0" algn="l" defTabSz="1069111" rtl="0" eaLnBrk="1" latinLnBrk="0" hangingPunct="1">
              <a:lnSpc>
                <a:spcPct val="90000"/>
              </a:lnSpc>
              <a:spcBef>
                <a:spcPct val="0"/>
              </a:spcBef>
              <a:buNone/>
              <a:tabLst/>
              <a:defRPr sz="2923" b="1" kern="1200">
                <a:solidFill>
                  <a:schemeClr val="tx1"/>
                </a:solidFill>
                <a:latin typeface="+mj-lt"/>
                <a:ea typeface="+mj-ea"/>
                <a:cs typeface="+mj-cs"/>
              </a:defRPr>
            </a:lvl1pPr>
          </a:lstStyle>
          <a:p>
            <a:pPr marL="0" defTabSz="1069063">
              <a:lnSpc>
                <a:spcPct val="100000"/>
              </a:lnSpc>
              <a:spcBef>
                <a:spcPts val="0"/>
              </a:spcBef>
              <a:spcAft>
                <a:spcPts val="585"/>
              </a:spcAft>
              <a:defRPr/>
            </a:pPr>
            <a:r>
              <a:rPr lang="fr-FR" sz="3199" dirty="0">
                <a:solidFill>
                  <a:schemeClr val="tx1">
                    <a:lumMod val="85000"/>
                    <a:lumOff val="15000"/>
                  </a:schemeClr>
                </a:solidFill>
                <a:latin typeface="+mn-lt"/>
                <a:ea typeface="+mn-ea"/>
                <a:cs typeface="+mn-cs"/>
              </a:rPr>
              <a:t>Accueil</a:t>
            </a:r>
            <a:endParaRPr lang="fr-FR" sz="2800" dirty="0">
              <a:solidFill>
                <a:schemeClr val="tx1">
                  <a:lumMod val="65000"/>
                  <a:lumOff val="35000"/>
                </a:schemeClr>
              </a:solidFill>
              <a:latin typeface="+mn-lt"/>
              <a:ea typeface="+mn-ea"/>
              <a:cs typeface="+mn-cs"/>
            </a:endParaRPr>
          </a:p>
        </p:txBody>
      </p:sp>
      <p:pic>
        <p:nvPicPr>
          <p:cNvPr id="3" name="Image 2">
            <a:extLst>
              <a:ext uri="{FF2B5EF4-FFF2-40B4-BE49-F238E27FC236}">
                <a16:creationId xmlns:a16="http://schemas.microsoft.com/office/drawing/2014/main" id="{1B70965B-8D38-10A8-C946-BBB51E7F391A}"/>
              </a:ext>
            </a:extLst>
          </p:cNvPr>
          <p:cNvPicPr>
            <a:picLocks noChangeAspect="1"/>
          </p:cNvPicPr>
          <p:nvPr/>
        </p:nvPicPr>
        <p:blipFill>
          <a:blip r:embed="rId3"/>
          <a:stretch>
            <a:fillRect/>
          </a:stretch>
        </p:blipFill>
        <p:spPr>
          <a:xfrm>
            <a:off x="6958506" y="4521129"/>
            <a:ext cx="617273" cy="571550"/>
          </a:xfrm>
          <a:prstGeom prst="rect">
            <a:avLst/>
          </a:prstGeom>
        </p:spPr>
      </p:pic>
    </p:spTree>
    <p:extLst>
      <p:ext uri="{BB962C8B-B14F-4D97-AF65-F5344CB8AC3E}">
        <p14:creationId xmlns:p14="http://schemas.microsoft.com/office/powerpoint/2010/main" val="28928076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8"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solidFill>
                  <a:srgbClr val="008E00"/>
                </a:solidFill>
              </a:rPr>
              <a:t>Suite page - </a:t>
            </a:r>
            <a:r>
              <a:rPr lang="fr-FR" dirty="0"/>
              <a:t>« sujet de l’apprentissage » : </a:t>
            </a:r>
            <a:r>
              <a:rPr lang="fr-FR" sz="1200" i="0" dirty="0"/>
              <a:t>Comment monter à l’Aiguille du Midi ?</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solidFill>
                  <a:srgbClr val="008E00"/>
                </a:solidFill>
              </a:rPr>
              <a:t>Suite rubrique - </a:t>
            </a:r>
            <a:r>
              <a:rPr lang="fr-FR" dirty="0"/>
              <a:t>« étape » : Aspects techniques</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a:t>
            </a:r>
          </a:p>
        </p:txBody>
      </p:sp>
      <p:sp>
        <p:nvSpPr>
          <p:cNvPr id="5" name="Rectangle 4">
            <a:extLst>
              <a:ext uri="{FF2B5EF4-FFF2-40B4-BE49-F238E27FC236}">
                <a16:creationId xmlns:a16="http://schemas.microsoft.com/office/drawing/2014/main" id="{2B80F820-5B99-2D66-C96B-A776F3517DD4}"/>
              </a:ext>
            </a:extLst>
          </p:cNvPr>
          <p:cNvSpPr/>
          <p:nvPr/>
        </p:nvSpPr>
        <p:spPr>
          <a:xfrm>
            <a:off x="104268" y="2479405"/>
            <a:ext cx="10483276" cy="1080000"/>
          </a:xfrm>
          <a:prstGeom prst="rect">
            <a:avLst/>
          </a:prstGeom>
          <a:solidFill>
            <a:schemeClr val="bg1"/>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1074641"/>
            <a:r>
              <a:rPr lang="fr-FR" sz="1200" dirty="0">
                <a:solidFill>
                  <a:schemeClr val="tx1"/>
                </a:solidFill>
              </a:rPr>
              <a:t>Texte « Mise en avant </a:t>
            </a:r>
            <a:r>
              <a:rPr lang="fr-FR" sz="1200" dirty="0" err="1">
                <a:solidFill>
                  <a:schemeClr val="tx1"/>
                </a:solidFill>
              </a:rPr>
              <a:t>picto</a:t>
            </a:r>
            <a:r>
              <a:rPr lang="fr-FR" sz="1200" dirty="0">
                <a:solidFill>
                  <a:schemeClr val="tx1"/>
                </a:solidFill>
              </a:rPr>
              <a:t> » Pour aller plus loin : La construction du premier téléphérique de l'Aiguille du Midi s'est étalée de 1909 à 1927. Le premier tronçon, ouvert le 1er juillet 1924, fut le premier téléphérique pour voyageurs de France. Le deuxième tronçon, qui devait gagner le col du Midi, est entamé en 1938. Les travaux poursuivis pendant la Seconde Guerre mondiale sont abandonnés en 1947. La gare de départ de cet ancien appareil est aujourd'hui restaurée et ses cabines ont été classées monuments historiques en 1992.</a:t>
            </a:r>
          </a:p>
        </p:txBody>
      </p:sp>
      <p:pic>
        <p:nvPicPr>
          <p:cNvPr id="11" name="Graphique 10">
            <a:extLst>
              <a:ext uri="{FF2B5EF4-FFF2-40B4-BE49-F238E27FC236}">
                <a16:creationId xmlns:a16="http://schemas.microsoft.com/office/drawing/2014/main" id="{8889BC05-8A53-828A-2308-FD5E89AF8F9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1579" y="2579618"/>
            <a:ext cx="381000" cy="381000"/>
          </a:xfrm>
          <a:prstGeom prst="rect">
            <a:avLst/>
          </a:prstGeom>
        </p:spPr>
      </p:pic>
    </p:spTree>
    <p:extLst>
      <p:ext uri="{BB962C8B-B14F-4D97-AF65-F5344CB8AC3E}">
        <p14:creationId xmlns:p14="http://schemas.microsoft.com/office/powerpoint/2010/main" val="16451959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a:extLst>
            <a:ext uri="{FF2B5EF4-FFF2-40B4-BE49-F238E27FC236}">
              <a16:creationId xmlns:a16="http://schemas.microsoft.com/office/drawing/2014/main" id="{08A95716-43B9-BF8E-BC5D-7530642EB938}"/>
            </a:ext>
          </a:extLst>
        </p:cNvPr>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46B9E88A-51EE-9A8D-785B-793C619AE7B0}"/>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Tableau de synthèse</a:t>
            </a:r>
          </a:p>
        </p:txBody>
      </p:sp>
      <p:sp>
        <p:nvSpPr>
          <p:cNvPr id="9" name="Espace réservé du texte 2">
            <a:extLst>
              <a:ext uri="{FF2B5EF4-FFF2-40B4-BE49-F238E27FC236}">
                <a16:creationId xmlns:a16="http://schemas.microsoft.com/office/drawing/2014/main" id="{ED2CF18E-D75D-FBF4-849F-B8D477DAF70C}"/>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Voici un tableau récapitulatif des caractéristiques des deux tronçons.</a:t>
            </a:r>
          </a:p>
        </p:txBody>
      </p:sp>
      <p:sp>
        <p:nvSpPr>
          <p:cNvPr id="4" name="Espace réservé du texte 2">
            <a:extLst>
              <a:ext uri="{FF2B5EF4-FFF2-40B4-BE49-F238E27FC236}">
                <a16:creationId xmlns:a16="http://schemas.microsoft.com/office/drawing/2014/main" id="{816C42F3-36D3-E26F-AFF9-BEA81B19EB8E}"/>
              </a:ext>
            </a:extLst>
          </p:cNvPr>
          <p:cNvSpPr txBox="1">
            <a:spLocks/>
          </p:cNvSpPr>
          <p:nvPr/>
        </p:nvSpPr>
        <p:spPr>
          <a:xfrm>
            <a:off x="104270" y="502143"/>
            <a:ext cx="6700977"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1083144">
              <a:spcAft>
                <a:spcPts val="0"/>
              </a:spcAft>
              <a:defRPr/>
            </a:pPr>
            <a:r>
              <a:rPr lang="fr-FR" b="1" dirty="0">
                <a:solidFill>
                  <a:srgbClr val="008E00"/>
                </a:solidFill>
              </a:rPr>
              <a:t>Suite page </a:t>
            </a:r>
            <a:r>
              <a:rPr lang="fr-FR" dirty="0"/>
              <a:t>-</a:t>
            </a:r>
            <a:r>
              <a:rPr lang="fr-FR" dirty="0">
                <a:solidFill>
                  <a:srgbClr val="008E00"/>
                </a:solidFill>
              </a:rPr>
              <a:t> </a:t>
            </a:r>
            <a:r>
              <a:rPr lang="fr-FR" dirty="0"/>
              <a:t>Titre de la page « sujet de l’apprentissage » : </a:t>
            </a:r>
            <a:r>
              <a:rPr lang="fr-FR" sz="1200" i="0" dirty="0"/>
              <a:t>Comment monter à l’Aiguille du Midi ?</a:t>
            </a:r>
            <a:endParaRPr lang="fr-FR" dirty="0"/>
          </a:p>
        </p:txBody>
      </p:sp>
      <p:graphicFrame>
        <p:nvGraphicFramePr>
          <p:cNvPr id="6" name="Tableau 5">
            <a:extLst>
              <a:ext uri="{FF2B5EF4-FFF2-40B4-BE49-F238E27FC236}">
                <a16:creationId xmlns:a16="http://schemas.microsoft.com/office/drawing/2014/main" id="{8511BE10-7D49-F0D7-155D-6AF2C4B3CA33}"/>
              </a:ext>
            </a:extLst>
          </p:cNvPr>
          <p:cNvGraphicFramePr>
            <a:graphicFrameLocks noGrp="1"/>
          </p:cNvGraphicFramePr>
          <p:nvPr>
            <p:extLst>
              <p:ext uri="{D42A27DB-BD31-4B8C-83A1-F6EECF244321}">
                <p14:modId xmlns:p14="http://schemas.microsoft.com/office/powerpoint/2010/main" val="818122807"/>
              </p:ext>
            </p:extLst>
          </p:nvPr>
        </p:nvGraphicFramePr>
        <p:xfrm>
          <a:off x="284823" y="2448911"/>
          <a:ext cx="10122165" cy="3284646"/>
        </p:xfrm>
        <a:graphic>
          <a:graphicData uri="http://schemas.openxmlformats.org/drawingml/2006/table">
            <a:tbl>
              <a:tblPr firstRow="1" bandRow="1">
                <a:tableStyleId>{5C22544A-7EE6-4342-B048-85BDC9FD1C3A}</a:tableStyleId>
              </a:tblPr>
              <a:tblGrid>
                <a:gridCol w="3374055">
                  <a:extLst>
                    <a:ext uri="{9D8B030D-6E8A-4147-A177-3AD203B41FA5}">
                      <a16:colId xmlns:a16="http://schemas.microsoft.com/office/drawing/2014/main" val="3678186411"/>
                    </a:ext>
                  </a:extLst>
                </a:gridCol>
                <a:gridCol w="3374055">
                  <a:extLst>
                    <a:ext uri="{9D8B030D-6E8A-4147-A177-3AD203B41FA5}">
                      <a16:colId xmlns:a16="http://schemas.microsoft.com/office/drawing/2014/main" val="3353632913"/>
                    </a:ext>
                  </a:extLst>
                </a:gridCol>
                <a:gridCol w="3374055">
                  <a:extLst>
                    <a:ext uri="{9D8B030D-6E8A-4147-A177-3AD203B41FA5}">
                      <a16:colId xmlns:a16="http://schemas.microsoft.com/office/drawing/2014/main" val="1875001030"/>
                    </a:ext>
                  </a:extLst>
                </a:gridCol>
              </a:tblGrid>
              <a:tr h="297606">
                <a:tc gridSpan="3">
                  <a:txBody>
                    <a:bodyPr/>
                    <a:lstStyle/>
                    <a:p>
                      <a:pPr marL="0" marR="0" lvl="0" indent="0" algn="ctr" defTabSz="1069111" rtl="0" eaLnBrk="1" fontAlgn="auto" latinLnBrk="0" hangingPunct="1">
                        <a:lnSpc>
                          <a:spcPct val="100000"/>
                        </a:lnSpc>
                        <a:spcBef>
                          <a:spcPts val="0"/>
                        </a:spcBef>
                        <a:spcAft>
                          <a:spcPts val="0"/>
                        </a:spcAft>
                        <a:buClrTx/>
                        <a:buSzTx/>
                        <a:buFontTx/>
                        <a:buNone/>
                        <a:tabLst/>
                        <a:defRPr/>
                      </a:pPr>
                      <a:r>
                        <a:rPr lang="fr-FR" sz="1100" b="0" dirty="0">
                          <a:solidFill>
                            <a:schemeClr val="tx2"/>
                          </a:solidFill>
                        </a:rPr>
                        <a:t>Titre du tableau : Téléphérique de l’Aiguille du Midi</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hMerge="1">
                  <a:txBody>
                    <a:bodyPr/>
                    <a:lstStyle/>
                    <a:p>
                      <a:pPr algn="l"/>
                      <a:endParaRPr lang="fr-FR" sz="1100" b="0">
                        <a:solidFill>
                          <a:schemeClr val="tx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hMerge="1">
                  <a:txBody>
                    <a:bodyPr/>
                    <a:lstStyle/>
                    <a:p>
                      <a:pPr algn="l"/>
                      <a:endParaRPr lang="fr-FR" sz="1100" b="0">
                        <a:solidFill>
                          <a:schemeClr val="tx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extLst>
                  <a:ext uri="{0D108BD9-81ED-4DB2-BD59-A6C34878D82A}">
                    <a16:rowId xmlns:a16="http://schemas.microsoft.com/office/drawing/2014/main" val="2837136465"/>
                  </a:ext>
                </a:extLst>
              </a:tr>
              <a:tr h="341843">
                <a:tc>
                  <a:txBody>
                    <a:bodyPr/>
                    <a:lstStyle/>
                    <a:p>
                      <a:pPr algn="l"/>
                      <a:endParaRPr lang="fr-FR" sz="1100" b="0">
                        <a:solidFill>
                          <a:schemeClr val="tx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l"/>
                      <a:r>
                        <a:rPr lang="fr-FR" sz="1100" b="0" dirty="0">
                          <a:solidFill>
                            <a:schemeClr val="tx2"/>
                          </a:solidFill>
                        </a:rPr>
                        <a:t>En-tête colonne 1 :</a:t>
                      </a:r>
                    </a:p>
                    <a:p>
                      <a:pPr algn="l"/>
                      <a:r>
                        <a:rPr lang="fr-FR" sz="1100" b="0" dirty="0">
                          <a:solidFill>
                            <a:schemeClr val="tx2"/>
                          </a:solidFill>
                        </a:rPr>
                        <a:t>Premier tronçon</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tc>
                  <a:txBody>
                    <a:bodyPr/>
                    <a:lstStyle/>
                    <a:p>
                      <a:pPr algn="l"/>
                      <a:r>
                        <a:rPr lang="fr-FR" sz="1100" b="0" dirty="0">
                          <a:solidFill>
                            <a:schemeClr val="tx2"/>
                          </a:solidFill>
                        </a:rPr>
                        <a:t>En-tête colonne 2 :</a:t>
                      </a:r>
                    </a:p>
                    <a:p>
                      <a:pPr algn="l"/>
                      <a:r>
                        <a:rPr lang="fr-FR" sz="1100" b="0" dirty="0">
                          <a:solidFill>
                            <a:schemeClr val="tx2"/>
                          </a:solidFill>
                        </a:rPr>
                        <a:t>Deuxième tronçon</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tcPr>
                </a:tc>
                <a:extLst>
                  <a:ext uri="{0D108BD9-81ED-4DB2-BD59-A6C34878D82A}">
                    <a16:rowId xmlns:a16="http://schemas.microsoft.com/office/drawing/2014/main" val="1953733987"/>
                  </a:ext>
                </a:extLst>
              </a:tr>
              <a:tr h="341419">
                <a:tc>
                  <a:txBody>
                    <a:bodyPr/>
                    <a:lstStyle/>
                    <a:p>
                      <a:pPr algn="l"/>
                      <a:r>
                        <a:rPr lang="fr-FR" sz="1100" b="0" dirty="0">
                          <a:solidFill>
                            <a:schemeClr val="tx2"/>
                          </a:solidFill>
                        </a:rPr>
                        <a:t>En-tête ligne 1 :</a:t>
                      </a:r>
                    </a:p>
                    <a:p>
                      <a:pPr algn="l"/>
                      <a:r>
                        <a:rPr lang="fr-FR" sz="1100" b="0" dirty="0">
                          <a:solidFill>
                            <a:schemeClr val="tx2"/>
                          </a:solidFill>
                        </a:rPr>
                        <a:t>Date d’ouverture</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1954</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1955</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154841432"/>
                  </a:ext>
                </a:extLst>
              </a:tr>
              <a:tr h="341419">
                <a:tc>
                  <a:txBody>
                    <a:bodyPr/>
                    <a:lstStyle/>
                    <a:p>
                      <a:pPr algn="l"/>
                      <a:r>
                        <a:rPr lang="fr-FR" sz="1100" b="0" dirty="0">
                          <a:solidFill>
                            <a:schemeClr val="tx2"/>
                          </a:solidFill>
                        </a:rPr>
                        <a:t>En-tête ligne 2 :</a:t>
                      </a:r>
                    </a:p>
                    <a:p>
                      <a:pPr algn="l"/>
                      <a:r>
                        <a:rPr lang="fr-FR" sz="1100" b="0" dirty="0">
                          <a:solidFill>
                            <a:schemeClr val="tx2"/>
                          </a:solidFill>
                        </a:rPr>
                        <a:t>Longueur</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2553</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2867</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56862366"/>
                  </a:ext>
                </a:extLst>
              </a:tr>
              <a:tr h="341419">
                <a:tc>
                  <a:txBody>
                    <a:bodyPr/>
                    <a:lstStyle/>
                    <a:p>
                      <a:pPr algn="l"/>
                      <a:r>
                        <a:rPr lang="fr-FR" sz="1100" b="0" dirty="0">
                          <a:solidFill>
                            <a:schemeClr val="tx2"/>
                          </a:solidFill>
                        </a:rPr>
                        <a:t>En-tête ligne 3 :</a:t>
                      </a:r>
                    </a:p>
                    <a:p>
                      <a:pPr algn="l"/>
                      <a:r>
                        <a:rPr lang="fr-FR" sz="1100" b="0" dirty="0">
                          <a:solidFill>
                            <a:schemeClr val="tx2"/>
                          </a:solidFill>
                        </a:rPr>
                        <a:t>Trajet</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Chamonix – Plan de l’Aiguille</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Plan de l’Aiguille – Aiguille du Midi</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3938305596"/>
                  </a:ext>
                </a:extLst>
              </a:tr>
              <a:tr h="341419">
                <a:tc>
                  <a:txBody>
                    <a:bodyPr/>
                    <a:lstStyle/>
                    <a:p>
                      <a:pPr marL="0" marR="0" lvl="0" indent="0" algn="l" defTabSz="1069063" rtl="0" eaLnBrk="1" fontAlgn="auto" latinLnBrk="0" hangingPunct="1">
                        <a:lnSpc>
                          <a:spcPct val="100000"/>
                        </a:lnSpc>
                        <a:spcBef>
                          <a:spcPts val="0"/>
                        </a:spcBef>
                        <a:spcAft>
                          <a:spcPts val="0"/>
                        </a:spcAft>
                        <a:buClrTx/>
                        <a:buSzTx/>
                        <a:buFontTx/>
                        <a:buNone/>
                        <a:tabLst/>
                        <a:defRPr/>
                      </a:pPr>
                      <a:r>
                        <a:rPr lang="fr-FR" sz="1100" b="0" dirty="0">
                          <a:solidFill>
                            <a:schemeClr val="tx2"/>
                          </a:solidFill>
                        </a:rPr>
                        <a:t>En-tête ligne 4 :</a:t>
                      </a:r>
                    </a:p>
                    <a:p>
                      <a:pPr marL="0" marR="0" lvl="0" indent="0" algn="l" defTabSz="1069063" rtl="0" eaLnBrk="1" fontAlgn="auto" latinLnBrk="0" hangingPunct="1">
                        <a:lnSpc>
                          <a:spcPct val="100000"/>
                        </a:lnSpc>
                        <a:spcBef>
                          <a:spcPts val="0"/>
                        </a:spcBef>
                        <a:spcAft>
                          <a:spcPts val="0"/>
                        </a:spcAft>
                        <a:buClrTx/>
                        <a:buSzTx/>
                        <a:buFontTx/>
                        <a:buNone/>
                        <a:tabLst/>
                        <a:defRPr/>
                      </a:pPr>
                      <a:r>
                        <a:rPr lang="fr-FR" sz="1100" b="0" dirty="0">
                          <a:solidFill>
                            <a:schemeClr val="tx2"/>
                          </a:solidFill>
                        </a:rPr>
                        <a:t>Vitesse</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7 à 10 m/s</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9 à 12 m/s</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148796623"/>
                  </a:ext>
                </a:extLst>
              </a:tr>
              <a:tr h="341419">
                <a:tc>
                  <a:txBody>
                    <a:bodyPr/>
                    <a:lstStyle/>
                    <a:p>
                      <a:pPr marL="0" marR="0" lvl="0" indent="0" algn="l" defTabSz="1069063" rtl="0" eaLnBrk="1" fontAlgn="auto" latinLnBrk="0" hangingPunct="1">
                        <a:lnSpc>
                          <a:spcPct val="100000"/>
                        </a:lnSpc>
                        <a:spcBef>
                          <a:spcPts val="0"/>
                        </a:spcBef>
                        <a:spcAft>
                          <a:spcPts val="0"/>
                        </a:spcAft>
                        <a:buClrTx/>
                        <a:buSzTx/>
                        <a:buFontTx/>
                        <a:buNone/>
                        <a:tabLst/>
                        <a:defRPr/>
                      </a:pPr>
                      <a:r>
                        <a:rPr lang="fr-FR" sz="1100" b="0" dirty="0">
                          <a:solidFill>
                            <a:schemeClr val="tx2"/>
                          </a:solidFill>
                        </a:rPr>
                        <a:t>En-tête ligne 5 :</a:t>
                      </a:r>
                    </a:p>
                    <a:p>
                      <a:pPr marL="0" marR="0" lvl="0" indent="0" algn="l" defTabSz="1069063" rtl="0" eaLnBrk="1" fontAlgn="auto" latinLnBrk="0" hangingPunct="1">
                        <a:lnSpc>
                          <a:spcPct val="100000"/>
                        </a:lnSpc>
                        <a:spcBef>
                          <a:spcPts val="0"/>
                        </a:spcBef>
                        <a:spcAft>
                          <a:spcPts val="0"/>
                        </a:spcAft>
                        <a:buClrTx/>
                        <a:buSzTx/>
                        <a:buFontTx/>
                        <a:buNone/>
                        <a:tabLst/>
                        <a:defRPr/>
                      </a:pPr>
                      <a:r>
                        <a:rPr lang="fr-FR" sz="1100" b="0" dirty="0">
                          <a:solidFill>
                            <a:schemeClr val="tx2"/>
                          </a:solidFill>
                        </a:rPr>
                        <a:t>Charge maximale</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75 passagers (5040 kg)</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66 passagers (4620 kg)</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269975329"/>
                  </a:ext>
                </a:extLst>
              </a:tr>
              <a:tr h="341419">
                <a:tc>
                  <a:txBody>
                    <a:bodyPr/>
                    <a:lstStyle/>
                    <a:p>
                      <a:pPr marL="0" marR="0" lvl="0" indent="0" algn="l" defTabSz="1069063" rtl="0" eaLnBrk="1" fontAlgn="auto" latinLnBrk="0" hangingPunct="1">
                        <a:lnSpc>
                          <a:spcPct val="100000"/>
                        </a:lnSpc>
                        <a:spcBef>
                          <a:spcPts val="0"/>
                        </a:spcBef>
                        <a:spcAft>
                          <a:spcPts val="0"/>
                        </a:spcAft>
                        <a:buClrTx/>
                        <a:buSzTx/>
                        <a:buFontTx/>
                        <a:buNone/>
                        <a:tabLst/>
                        <a:defRPr/>
                      </a:pPr>
                      <a:r>
                        <a:rPr lang="fr-FR" sz="1100" b="0" dirty="0">
                          <a:solidFill>
                            <a:schemeClr val="tx2"/>
                          </a:solidFill>
                        </a:rPr>
                        <a:t>En-tête ligne 6 :</a:t>
                      </a:r>
                    </a:p>
                    <a:p>
                      <a:pPr marL="0" marR="0" lvl="0" indent="0" algn="l" defTabSz="1069063" rtl="0" eaLnBrk="1" fontAlgn="auto" latinLnBrk="0" hangingPunct="1">
                        <a:lnSpc>
                          <a:spcPct val="100000"/>
                        </a:lnSpc>
                        <a:spcBef>
                          <a:spcPts val="0"/>
                        </a:spcBef>
                        <a:spcAft>
                          <a:spcPts val="0"/>
                        </a:spcAft>
                        <a:buClrTx/>
                        <a:buSzTx/>
                        <a:buFontTx/>
                        <a:buNone/>
                        <a:tabLst/>
                        <a:defRPr/>
                      </a:pPr>
                      <a:r>
                        <a:rPr lang="fr-FR" sz="1100" b="0" dirty="0">
                          <a:solidFill>
                            <a:schemeClr val="tx2"/>
                          </a:solidFill>
                        </a:rPr>
                        <a:t>Solution technique</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3 pylônes intermédiaires</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100" dirty="0"/>
                        <a:t>Texte : </a:t>
                      </a:r>
                      <a:r>
                        <a:rPr lang="fr-FR" sz="1100" b="0" dirty="0">
                          <a:solidFill>
                            <a:schemeClr val="tx2"/>
                          </a:solidFill>
                        </a:rPr>
                        <a:t>aucun pylône intermédiaire</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789460792"/>
                  </a:ext>
                </a:extLst>
              </a:tr>
            </a:tbl>
          </a:graphicData>
        </a:graphic>
      </p:graphicFrame>
    </p:spTree>
    <p:extLst>
      <p:ext uri="{BB962C8B-B14F-4D97-AF65-F5344CB8AC3E}">
        <p14:creationId xmlns:p14="http://schemas.microsoft.com/office/powerpoint/2010/main" val="415107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a:extLst>
            <a:ext uri="{FF2B5EF4-FFF2-40B4-BE49-F238E27FC236}">
              <a16:creationId xmlns:a16="http://schemas.microsoft.com/office/drawing/2014/main" id="{08A95716-43B9-BF8E-BC5D-7530642EB938}"/>
            </a:ext>
          </a:extLst>
        </p:cNvPr>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46B9E88A-51EE-9A8D-785B-793C619AE7B0}"/>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Les voies des alpinistes</a:t>
            </a:r>
          </a:p>
        </p:txBody>
      </p:sp>
      <p:sp>
        <p:nvSpPr>
          <p:cNvPr id="9" name="Espace réservé du texte 2">
            <a:extLst>
              <a:ext uri="{FF2B5EF4-FFF2-40B4-BE49-F238E27FC236}">
                <a16:creationId xmlns:a16="http://schemas.microsoft.com/office/drawing/2014/main" id="{ED2CF18E-D75D-FBF4-849F-B8D477DAF70C}"/>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du texte : L’ascension est également possible par différentes voies pour alpinistes. Lisez le texte et réalisez l’exercice.</a:t>
            </a:r>
          </a:p>
          <a:p>
            <a:pPr>
              <a:spcAft>
                <a:spcPts val="0"/>
              </a:spcAft>
            </a:pPr>
            <a:r>
              <a:rPr lang="fr-FR" dirty="0"/>
              <a:t>Consigne de l’exercice : Associez les dates aux alpinistes.</a:t>
            </a:r>
          </a:p>
        </p:txBody>
      </p:sp>
      <p:sp>
        <p:nvSpPr>
          <p:cNvPr id="4" name="Espace réservé du texte 2">
            <a:extLst>
              <a:ext uri="{FF2B5EF4-FFF2-40B4-BE49-F238E27FC236}">
                <a16:creationId xmlns:a16="http://schemas.microsoft.com/office/drawing/2014/main" id="{816C42F3-36D3-E26F-AFF9-BEA81B19EB8E}"/>
              </a:ext>
            </a:extLst>
          </p:cNvPr>
          <p:cNvSpPr txBox="1">
            <a:spLocks/>
          </p:cNvSpPr>
          <p:nvPr/>
        </p:nvSpPr>
        <p:spPr>
          <a:xfrm>
            <a:off x="104270" y="502143"/>
            <a:ext cx="6700977"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1083144">
              <a:spcAft>
                <a:spcPts val="0"/>
              </a:spcAft>
              <a:defRPr/>
            </a:pPr>
            <a:r>
              <a:rPr lang="fr-FR" b="1" dirty="0">
                <a:solidFill>
                  <a:srgbClr val="008E00"/>
                </a:solidFill>
              </a:rPr>
              <a:t>Suite page </a:t>
            </a:r>
            <a:r>
              <a:rPr lang="fr-FR" dirty="0"/>
              <a:t>-</a:t>
            </a:r>
            <a:r>
              <a:rPr lang="fr-FR" dirty="0">
                <a:solidFill>
                  <a:srgbClr val="008E00"/>
                </a:solidFill>
              </a:rPr>
              <a:t> </a:t>
            </a:r>
            <a:r>
              <a:rPr lang="fr-FR" dirty="0"/>
              <a:t>Titre de la page « sujet de l’apprentissage » : </a:t>
            </a:r>
            <a:r>
              <a:rPr lang="fr-FR" sz="1200" i="0" dirty="0"/>
              <a:t>Comment monter à l’Aiguille du Midi ?</a:t>
            </a:r>
            <a:endParaRPr lang="fr-FR" dirty="0"/>
          </a:p>
        </p:txBody>
      </p:sp>
      <p:sp>
        <p:nvSpPr>
          <p:cNvPr id="2" name="Rectangle 1">
            <a:extLst>
              <a:ext uri="{FF2B5EF4-FFF2-40B4-BE49-F238E27FC236}">
                <a16:creationId xmlns:a16="http://schemas.microsoft.com/office/drawing/2014/main" id="{37503B85-BD4E-6053-2422-4F964070C623}"/>
              </a:ext>
            </a:extLst>
          </p:cNvPr>
          <p:cNvSpPr/>
          <p:nvPr/>
        </p:nvSpPr>
        <p:spPr>
          <a:xfrm>
            <a:off x="104263" y="2299021"/>
            <a:ext cx="5568971" cy="2749498"/>
          </a:xfrm>
          <a:prstGeom prst="rect">
            <a:avLst/>
          </a:prstGeom>
          <a:solidFill>
            <a:schemeClr val="bg1"/>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lvl="0"/>
            <a:r>
              <a:rPr lang="fr-FR" sz="1200" dirty="0">
                <a:solidFill>
                  <a:schemeClr val="tx1"/>
                </a:solidFill>
              </a:rPr>
              <a:t>Le piton Nord de l'Aiguille du Midi (la station d'arrivée actuelle du téléphérique) est gravi le 4 août 1818 par le comte polonais Antoni Malczewski, avec Jean-Michel Balmat et cinq autres guides. Le 5 août 1856, le comte Fernand de Bouillé avec les guides Alexandre </a:t>
            </a:r>
            <a:r>
              <a:rPr lang="fr-FR" sz="1200" dirty="0" err="1">
                <a:solidFill>
                  <a:schemeClr val="tx1"/>
                </a:solidFill>
              </a:rPr>
              <a:t>Devouassoux</a:t>
            </a:r>
            <a:r>
              <a:rPr lang="fr-FR" sz="1200" dirty="0">
                <a:solidFill>
                  <a:schemeClr val="tx1"/>
                </a:solidFill>
              </a:rPr>
              <a:t>, Ambroise et Jean </a:t>
            </a:r>
            <a:r>
              <a:rPr lang="fr-FR" sz="1200" dirty="0" err="1">
                <a:solidFill>
                  <a:schemeClr val="tx1"/>
                </a:solidFill>
              </a:rPr>
              <a:t>Simond</a:t>
            </a:r>
            <a:r>
              <a:rPr lang="fr-FR" sz="1200" dirty="0">
                <a:solidFill>
                  <a:schemeClr val="tx1"/>
                </a:solidFill>
              </a:rPr>
              <a:t> et sept porteurs parviennent à 25 mètres sous le sommet du piton Central ; seuls les trois guides parviennent au sommet.</a:t>
            </a:r>
          </a:p>
          <a:p>
            <a:pPr lvl="0"/>
            <a:r>
              <a:rPr lang="fr-FR" sz="1200" dirty="0">
                <a:solidFill>
                  <a:schemeClr val="tx1"/>
                </a:solidFill>
              </a:rPr>
              <a:t>La première ascension de la face nord est effectuée en 1879 par les alpinistes Dent et Maund et leurs guides </a:t>
            </a:r>
            <a:r>
              <a:rPr lang="fr-FR" sz="1200" dirty="0" err="1">
                <a:solidFill>
                  <a:schemeClr val="tx1"/>
                </a:solidFill>
              </a:rPr>
              <a:t>Jaun</a:t>
            </a:r>
            <a:r>
              <a:rPr lang="fr-FR" sz="1200" dirty="0">
                <a:solidFill>
                  <a:schemeClr val="tx1"/>
                </a:solidFill>
              </a:rPr>
              <a:t> et Maurer. En 1919, le célèbre alpiniste britannique George Mallory ouvre sur cette même face la voie la plus directe qui porte aujourd'hui son nom, en compagnie de Harold Edward Lionel Porter (voie Mallory-Porter).</a:t>
            </a:r>
          </a:p>
          <a:p>
            <a:pPr lvl="0"/>
            <a:r>
              <a:rPr lang="fr-FR" sz="1200" dirty="0">
                <a:solidFill>
                  <a:schemeClr val="tx1"/>
                </a:solidFill>
              </a:rPr>
              <a:t>La première ascension de l'arête sud-ouest (dite arête des Cosmiques) est au crédit de l'alpiniste et physicien britannique George </a:t>
            </a:r>
            <a:r>
              <a:rPr lang="fr-FR" sz="1200" dirty="0" err="1">
                <a:solidFill>
                  <a:schemeClr val="tx1"/>
                </a:solidFill>
              </a:rPr>
              <a:t>Ingle</a:t>
            </a:r>
            <a:r>
              <a:rPr lang="fr-FR" sz="1200" dirty="0">
                <a:solidFill>
                  <a:schemeClr val="tx1"/>
                </a:solidFill>
              </a:rPr>
              <a:t> </a:t>
            </a:r>
            <a:r>
              <a:rPr lang="fr-FR" sz="1200" dirty="0" err="1">
                <a:solidFill>
                  <a:schemeClr val="tx1"/>
                </a:solidFill>
              </a:rPr>
              <a:t>Finch</a:t>
            </a:r>
            <a:r>
              <a:rPr lang="fr-FR" sz="1200" dirty="0">
                <a:solidFill>
                  <a:schemeClr val="tx1"/>
                </a:solidFill>
              </a:rPr>
              <a:t> en 1911.</a:t>
            </a:r>
          </a:p>
          <a:p>
            <a:pPr lvl="0"/>
            <a:r>
              <a:rPr lang="fr-FR" sz="1200" dirty="0">
                <a:solidFill>
                  <a:schemeClr val="tx1"/>
                </a:solidFill>
              </a:rPr>
              <a:t>La première solitaire hivernale de la face nord a été réussie par Walter </a:t>
            </a:r>
            <a:r>
              <a:rPr lang="fr-FR" sz="1200" dirty="0" err="1">
                <a:solidFill>
                  <a:schemeClr val="tx1"/>
                </a:solidFill>
              </a:rPr>
              <a:t>Cecchinel</a:t>
            </a:r>
            <a:r>
              <a:rPr lang="fr-FR" sz="1200" dirty="0">
                <a:solidFill>
                  <a:schemeClr val="tx1"/>
                </a:solidFill>
              </a:rPr>
              <a:t> en 1971.</a:t>
            </a:r>
          </a:p>
          <a:p>
            <a:pPr lvl="0"/>
            <a:endParaRPr lang="fr-FR" sz="1200" dirty="0">
              <a:solidFill>
                <a:schemeClr val="tx1"/>
              </a:solidFill>
            </a:endParaRPr>
          </a:p>
          <a:p>
            <a:pPr lvl="0"/>
            <a:endParaRPr lang="fr-FR" sz="1200" dirty="0">
              <a:solidFill>
                <a:schemeClr val="tx1"/>
              </a:solidFill>
            </a:endParaRPr>
          </a:p>
        </p:txBody>
      </p:sp>
      <p:graphicFrame>
        <p:nvGraphicFramePr>
          <p:cNvPr id="3" name="Tableau 7">
            <a:extLst>
              <a:ext uri="{FF2B5EF4-FFF2-40B4-BE49-F238E27FC236}">
                <a16:creationId xmlns:a16="http://schemas.microsoft.com/office/drawing/2014/main" id="{4586BDDA-A31D-2379-1CE2-F088EB4454E1}"/>
              </a:ext>
            </a:extLst>
          </p:cNvPr>
          <p:cNvGraphicFramePr>
            <a:graphicFrameLocks noGrp="1"/>
          </p:cNvGraphicFramePr>
          <p:nvPr>
            <p:extLst>
              <p:ext uri="{D42A27DB-BD31-4B8C-83A1-F6EECF244321}">
                <p14:modId xmlns:p14="http://schemas.microsoft.com/office/powerpoint/2010/main" val="2678821841"/>
              </p:ext>
            </p:extLst>
          </p:nvPr>
        </p:nvGraphicFramePr>
        <p:xfrm>
          <a:off x="5838776" y="2296115"/>
          <a:ext cx="4748774" cy="352800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2079867">
                  <a:extLst>
                    <a:ext uri="{9D8B030D-6E8A-4147-A177-3AD203B41FA5}">
                      <a16:colId xmlns:a16="http://schemas.microsoft.com/office/drawing/2014/main" val="2849724712"/>
                    </a:ext>
                  </a:extLst>
                </a:gridCol>
                <a:gridCol w="550237">
                  <a:extLst>
                    <a:ext uri="{9D8B030D-6E8A-4147-A177-3AD203B41FA5}">
                      <a16:colId xmlns:a16="http://schemas.microsoft.com/office/drawing/2014/main" val="2844721177"/>
                    </a:ext>
                  </a:extLst>
                </a:gridCol>
                <a:gridCol w="2118670">
                  <a:extLst>
                    <a:ext uri="{9D8B030D-6E8A-4147-A177-3AD203B41FA5}">
                      <a16:colId xmlns:a16="http://schemas.microsoft.com/office/drawing/2014/main" val="521387710"/>
                    </a:ext>
                  </a:extLst>
                </a:gridCol>
              </a:tblGrid>
              <a:tr h="288000">
                <a:tc gridSpan="3">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Relier</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endParaRPr lang="fr-FR"/>
                    </a:p>
                  </a:txBody>
                  <a:tcPr/>
                </a:tc>
                <a:tc hMerge="1">
                  <a:txBody>
                    <a:bodyPr/>
                    <a:lstStyle/>
                    <a:p>
                      <a:endParaRPr lang="fr-FR"/>
                    </a:p>
                  </a:txBody>
                  <a:tcPr>
                    <a:lnL w="6350" cap="flat" cmpd="sng" algn="ctr">
                      <a:solidFill>
                        <a:schemeClr val="accent5"/>
                      </a:solidFill>
                      <a:prstDash val="solid"/>
                      <a:round/>
                      <a:headEnd type="none" w="med" len="med"/>
                      <a:tailEnd type="none" w="med" len="med"/>
                    </a:lnL>
                  </a:tcPr>
                </a:tc>
                <a:extLst>
                  <a:ext uri="{0D108BD9-81ED-4DB2-BD59-A6C34878D82A}">
                    <a16:rowId xmlns:a16="http://schemas.microsoft.com/office/drawing/2014/main" val="1503631064"/>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option 1 : 1818</a:t>
                      </a:r>
                    </a:p>
                  </a:txBody>
                  <a:tcPr anchor="ctr">
                    <a:lnL w="6350" cap="flat" cmpd="sng" algn="ctr">
                      <a:solidFill>
                        <a:schemeClr val="accent5"/>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proposition 1 : Mallory - Porter</a:t>
                      </a:r>
                    </a:p>
                  </a:txBody>
                  <a:tcPr anchor="ctr">
                    <a:lnL w="12700" cap="flat" cmpd="sng" algn="ctr">
                      <a:solidFill>
                        <a:schemeClr val="accent2"/>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option 2 : 1856</a:t>
                      </a:r>
                    </a:p>
                  </a:txBody>
                  <a:tcPr anchor="ctr">
                    <a:lnL w="6350" cap="flat" cmpd="sng" algn="ctr">
                      <a:solidFill>
                        <a:schemeClr val="accent5"/>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a:t>
                      </a:r>
                      <a:r>
                        <a:rPr kumimoji="0" lang="fr-FR" sz="1100" b="0" i="0" u="none" strike="noStrike" kern="1200" cap="none" spc="0" normalizeH="0" baseline="0" dirty="0">
                          <a:ln>
                            <a:noFill/>
                          </a:ln>
                          <a:solidFill>
                            <a:prstClr val="black"/>
                          </a:solidFill>
                          <a:effectLst/>
                          <a:uLnTx/>
                          <a:uFillTx/>
                          <a:latin typeface="+mn-lt"/>
                          <a:ea typeface="+mn-ea"/>
                          <a:cs typeface="+mn-cs"/>
                        </a:rPr>
                        <a:t>proposition</a:t>
                      </a: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 2 : de Bouillé – </a:t>
                      </a:r>
                      <a:r>
                        <a:rPr kumimoji="0" lang="fr-FR" sz="1100" b="0" i="0" u="none" strike="noStrike" kern="1200" cap="none" spc="0" normalizeH="0" baseline="0" noProof="0" dirty="0" err="1">
                          <a:ln>
                            <a:noFill/>
                          </a:ln>
                          <a:solidFill>
                            <a:prstClr val="black"/>
                          </a:solidFill>
                          <a:effectLst/>
                          <a:uLnTx/>
                          <a:uFillTx/>
                          <a:latin typeface="Calibri" panose="020F0502020204030204"/>
                          <a:ea typeface="+mn-ea"/>
                          <a:cs typeface="+mn-cs"/>
                        </a:rPr>
                        <a:t>Devouassoux</a:t>
                      </a: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 - </a:t>
                      </a:r>
                      <a:r>
                        <a:rPr kumimoji="0" lang="fr-FR" sz="1100" b="0" i="0" u="none" strike="noStrike" kern="1200" cap="none" spc="0" normalizeH="0" baseline="0" noProof="0" dirty="0" err="1">
                          <a:ln>
                            <a:noFill/>
                          </a:ln>
                          <a:solidFill>
                            <a:prstClr val="black"/>
                          </a:solidFill>
                          <a:effectLst/>
                          <a:uLnTx/>
                          <a:uFillTx/>
                          <a:latin typeface="Calibri" panose="020F0502020204030204"/>
                          <a:ea typeface="+mn-ea"/>
                          <a:cs typeface="+mn-cs"/>
                        </a:rPr>
                        <a:t>Simond</a:t>
                      </a:r>
                      <a:endPar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lnL w="12700" cap="flat" cmpd="sng" algn="ctr">
                      <a:solidFill>
                        <a:schemeClr val="accent2"/>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option 3 : 1879</a:t>
                      </a:r>
                    </a:p>
                  </a:txBody>
                  <a:tcPr anchor="ctr">
                    <a:lnL w="6350" cap="flat" cmpd="sng" algn="ctr">
                      <a:solidFill>
                        <a:schemeClr val="accent5"/>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a:t>
                      </a:r>
                      <a:r>
                        <a:rPr kumimoji="0" lang="fr-FR" sz="1100" b="0" i="0" u="none" strike="noStrike" kern="1200" cap="none" spc="0" normalizeH="0" baseline="0" dirty="0">
                          <a:ln>
                            <a:noFill/>
                          </a:ln>
                          <a:solidFill>
                            <a:prstClr val="black"/>
                          </a:solidFill>
                          <a:effectLst/>
                          <a:uLnTx/>
                          <a:uFillTx/>
                          <a:latin typeface="+mn-lt"/>
                          <a:ea typeface="+mn-ea"/>
                          <a:cs typeface="+mn-cs"/>
                        </a:rPr>
                        <a:t>proposition</a:t>
                      </a: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 3 : </a:t>
                      </a:r>
                      <a:r>
                        <a:rPr kumimoji="0" lang="fr-FR" sz="1100" b="0" i="0" u="none" strike="noStrike" kern="1200" cap="none" spc="0" normalizeH="0" baseline="0" noProof="0" dirty="0" err="1">
                          <a:ln>
                            <a:noFill/>
                          </a:ln>
                          <a:solidFill>
                            <a:prstClr val="black"/>
                          </a:solidFill>
                          <a:effectLst/>
                          <a:uLnTx/>
                          <a:uFillTx/>
                          <a:latin typeface="Calibri" panose="020F0502020204030204"/>
                          <a:ea typeface="+mn-ea"/>
                          <a:cs typeface="+mn-cs"/>
                        </a:rPr>
                        <a:t>Cecchinel</a:t>
                      </a:r>
                      <a:endPar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lnL w="12700" cap="flat" cmpd="sng" algn="ctr">
                      <a:solidFill>
                        <a:schemeClr val="accent2"/>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option 4 : 1911</a:t>
                      </a:r>
                    </a:p>
                  </a:txBody>
                  <a:tcPr anchor="ctr">
                    <a:lnL w="6350" cap="flat" cmpd="sng" algn="ctr">
                      <a:solidFill>
                        <a:schemeClr val="accent5"/>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a:t>
                      </a:r>
                      <a:r>
                        <a:rPr kumimoji="0" lang="fr-FR" sz="1100" b="0" i="0" u="none" strike="noStrike" kern="1200" cap="none" spc="0" normalizeH="0" baseline="0" dirty="0">
                          <a:ln>
                            <a:noFill/>
                          </a:ln>
                          <a:solidFill>
                            <a:prstClr val="black"/>
                          </a:solidFill>
                          <a:effectLst/>
                          <a:uLnTx/>
                          <a:uFillTx/>
                          <a:latin typeface="+mn-lt"/>
                          <a:ea typeface="+mn-ea"/>
                          <a:cs typeface="+mn-cs"/>
                        </a:rPr>
                        <a:t>proposition</a:t>
                      </a: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 4 : Dent – Maund – </a:t>
                      </a:r>
                      <a:r>
                        <a:rPr kumimoji="0" lang="fr-FR" sz="1100" b="0" i="0" u="none" strike="noStrike" kern="1200" cap="none" spc="0" normalizeH="0" baseline="0" noProof="0" dirty="0" err="1">
                          <a:ln>
                            <a:noFill/>
                          </a:ln>
                          <a:solidFill>
                            <a:prstClr val="black"/>
                          </a:solidFill>
                          <a:effectLst/>
                          <a:uLnTx/>
                          <a:uFillTx/>
                          <a:latin typeface="Calibri" panose="020F0502020204030204"/>
                          <a:ea typeface="+mn-ea"/>
                          <a:cs typeface="+mn-cs"/>
                        </a:rPr>
                        <a:t>Jaun</a:t>
                      </a: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 - Maurer</a:t>
                      </a:r>
                    </a:p>
                  </a:txBody>
                  <a:tcPr anchor="ctr">
                    <a:lnL w="12700" cap="flat" cmpd="sng" algn="ctr">
                      <a:solidFill>
                        <a:schemeClr val="accent2"/>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option 5 : 1919</a:t>
                      </a:r>
                    </a:p>
                  </a:txBody>
                  <a:tcPr anchor="ctr">
                    <a:lnL w="6350" cap="flat" cmpd="sng" algn="ctr">
                      <a:solidFill>
                        <a:schemeClr val="accent5"/>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a:t>
                      </a:r>
                      <a:r>
                        <a:rPr kumimoji="0" lang="fr-FR" sz="1100" b="0" i="0" u="none" strike="noStrike" kern="1200" cap="none" spc="0" normalizeH="0" baseline="0" dirty="0">
                          <a:ln>
                            <a:noFill/>
                          </a:ln>
                          <a:solidFill>
                            <a:prstClr val="black"/>
                          </a:solidFill>
                          <a:effectLst/>
                          <a:uLnTx/>
                          <a:uFillTx/>
                          <a:latin typeface="+mn-lt"/>
                          <a:ea typeface="+mn-ea"/>
                          <a:cs typeface="+mn-cs"/>
                        </a:rPr>
                        <a:t>proposition</a:t>
                      </a: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 5 : </a:t>
                      </a:r>
                      <a:r>
                        <a:rPr kumimoji="0" lang="fr-FR" sz="1100" b="0" i="0" u="none" strike="noStrike" kern="1200" cap="none" spc="0" normalizeH="0" baseline="0" noProof="0" dirty="0" err="1">
                          <a:ln>
                            <a:noFill/>
                          </a:ln>
                          <a:solidFill>
                            <a:prstClr val="black"/>
                          </a:solidFill>
                          <a:effectLst/>
                          <a:uLnTx/>
                          <a:uFillTx/>
                          <a:latin typeface="Calibri" panose="020F0502020204030204"/>
                          <a:ea typeface="+mn-ea"/>
                          <a:cs typeface="+mn-cs"/>
                        </a:rPr>
                        <a:t>Finch</a:t>
                      </a:r>
                      <a:endPar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lnL w="12700" cap="flat" cmpd="sng" algn="ctr">
                      <a:solidFill>
                        <a:schemeClr val="accent2"/>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3495351"/>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option 6 : 1971</a:t>
                      </a:r>
                    </a:p>
                  </a:txBody>
                  <a:tcPr anchor="ctr">
                    <a:lnL w="6350" cap="flat" cmpd="sng" algn="ctr">
                      <a:solidFill>
                        <a:schemeClr val="accent5"/>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a:t>
                      </a:r>
                      <a:r>
                        <a:rPr kumimoji="0" lang="fr-FR" sz="1100" b="0" i="0" u="none" strike="noStrike" kern="1200" cap="none" spc="0" normalizeH="0" baseline="0" dirty="0">
                          <a:ln>
                            <a:noFill/>
                          </a:ln>
                          <a:solidFill>
                            <a:prstClr val="black"/>
                          </a:solidFill>
                          <a:effectLst/>
                          <a:uLnTx/>
                          <a:uFillTx/>
                          <a:latin typeface="+mn-lt"/>
                          <a:ea typeface="+mn-ea"/>
                          <a:cs typeface="+mn-cs"/>
                        </a:rPr>
                        <a:t>proposition</a:t>
                      </a: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 6 : Malczewski -  Balmat</a:t>
                      </a:r>
                    </a:p>
                  </a:txBody>
                  <a:tcPr anchor="ctr">
                    <a:lnL w="12700" cap="flat" cmpd="sng" algn="ctr">
                      <a:solidFill>
                        <a:schemeClr val="accent2"/>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3781128488"/>
                  </a:ext>
                </a:extLst>
              </a:tr>
            </a:tbl>
          </a:graphicData>
        </a:graphic>
      </p:graphicFrame>
      <p:cxnSp>
        <p:nvCxnSpPr>
          <p:cNvPr id="5" name="Connecteur droit avec flèche 4">
            <a:extLst>
              <a:ext uri="{FF2B5EF4-FFF2-40B4-BE49-F238E27FC236}">
                <a16:creationId xmlns:a16="http://schemas.microsoft.com/office/drawing/2014/main" id="{F9CC7000-3FD8-9C2D-2464-CE577A5ADC74}"/>
              </a:ext>
            </a:extLst>
          </p:cNvPr>
          <p:cNvCxnSpPr>
            <a:cxnSpLocks/>
          </p:cNvCxnSpPr>
          <p:nvPr/>
        </p:nvCxnSpPr>
        <p:spPr>
          <a:xfrm>
            <a:off x="7928422" y="2847805"/>
            <a:ext cx="494361" cy="271586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a:extLst>
              <a:ext uri="{FF2B5EF4-FFF2-40B4-BE49-F238E27FC236}">
                <a16:creationId xmlns:a16="http://schemas.microsoft.com/office/drawing/2014/main" id="{E89C99A5-BF23-C7BF-D071-BFDDF56159CC}"/>
              </a:ext>
            </a:extLst>
          </p:cNvPr>
          <p:cNvCxnSpPr>
            <a:cxnSpLocks/>
          </p:cNvCxnSpPr>
          <p:nvPr/>
        </p:nvCxnSpPr>
        <p:spPr>
          <a:xfrm>
            <a:off x="7936672" y="3425208"/>
            <a:ext cx="576263"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078AD22A-8831-71AF-768E-0969FC55D0F7}"/>
              </a:ext>
            </a:extLst>
          </p:cNvPr>
          <p:cNvCxnSpPr>
            <a:cxnSpLocks/>
          </p:cNvCxnSpPr>
          <p:nvPr/>
        </p:nvCxnSpPr>
        <p:spPr>
          <a:xfrm>
            <a:off x="7928421" y="3917037"/>
            <a:ext cx="584514" cy="55699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6D661081-6F06-D386-6F92-18141BF460F8}"/>
              </a:ext>
            </a:extLst>
          </p:cNvPr>
          <p:cNvCxnSpPr>
            <a:cxnSpLocks/>
          </p:cNvCxnSpPr>
          <p:nvPr/>
        </p:nvCxnSpPr>
        <p:spPr>
          <a:xfrm>
            <a:off x="7903890" y="4499874"/>
            <a:ext cx="584514" cy="55699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3DF643A8-D104-3BAC-9A8F-7D0C059775E7}"/>
              </a:ext>
            </a:extLst>
          </p:cNvPr>
          <p:cNvCxnSpPr>
            <a:cxnSpLocks/>
          </p:cNvCxnSpPr>
          <p:nvPr/>
        </p:nvCxnSpPr>
        <p:spPr>
          <a:xfrm flipV="1">
            <a:off x="7906943" y="2831082"/>
            <a:ext cx="501877" cy="216429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7D889539-1808-7E3B-107F-C34A3A3919C9}"/>
              </a:ext>
            </a:extLst>
          </p:cNvPr>
          <p:cNvCxnSpPr>
            <a:cxnSpLocks/>
          </p:cNvCxnSpPr>
          <p:nvPr/>
        </p:nvCxnSpPr>
        <p:spPr>
          <a:xfrm flipV="1">
            <a:off x="7919562" y="3943974"/>
            <a:ext cx="524700" cy="1619699"/>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2319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8"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a:t>
            </a:r>
            <a:r>
              <a:rPr lang="fr-FR" sz="1200" i="0" dirty="0"/>
              <a:t>Que faire au sommet ?</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Admirer le panorama</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Ca y est, vous êtes arrivé(e), admirez le paysage.</a:t>
            </a:r>
          </a:p>
        </p:txBody>
      </p:sp>
      <p:graphicFrame>
        <p:nvGraphicFramePr>
          <p:cNvPr id="7" name="Tableau 7">
            <a:extLst>
              <a:ext uri="{FF2B5EF4-FFF2-40B4-BE49-F238E27FC236}">
                <a16:creationId xmlns:a16="http://schemas.microsoft.com/office/drawing/2014/main" id="{95510540-08FB-3CC8-FDA4-B790CCE19207}"/>
              </a:ext>
            </a:extLst>
          </p:cNvPr>
          <p:cNvGraphicFramePr>
            <a:graphicFrameLocks noGrp="1"/>
          </p:cNvGraphicFramePr>
          <p:nvPr>
            <p:extLst>
              <p:ext uri="{D42A27DB-BD31-4B8C-83A1-F6EECF244321}">
                <p14:modId xmlns:p14="http://schemas.microsoft.com/office/powerpoint/2010/main" val="1787590232"/>
              </p:ext>
            </p:extLst>
          </p:nvPr>
        </p:nvGraphicFramePr>
        <p:xfrm>
          <a:off x="570329" y="2460998"/>
          <a:ext cx="9183666" cy="329832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4154466">
                  <a:extLst>
                    <a:ext uri="{9D8B030D-6E8A-4147-A177-3AD203B41FA5}">
                      <a16:colId xmlns:a16="http://schemas.microsoft.com/office/drawing/2014/main" val="2849724712"/>
                    </a:ext>
                  </a:extLst>
                </a:gridCol>
                <a:gridCol w="5029200">
                  <a:extLst>
                    <a:ext uri="{9D8B030D-6E8A-4147-A177-3AD203B41FA5}">
                      <a16:colId xmlns:a16="http://schemas.microsoft.com/office/drawing/2014/main" val="661111794"/>
                    </a:ext>
                  </a:extLst>
                </a:gridCol>
              </a:tblGrid>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bg1"/>
                          </a:solidFill>
                          <a:latin typeface="+mn-lt"/>
                          <a:ea typeface="+mn-ea"/>
                          <a:cs typeface="+mn-cs"/>
                        </a:rPr>
                        <a:t>Exploration d’image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28193"/>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dk1"/>
                        </a:solidFill>
                        <a:effectLst/>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14400229"/>
                  </a:ext>
                </a:extLst>
              </a:tr>
              <a:tr h="100800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tx1"/>
                          </a:solidFill>
                          <a:latin typeface="+mn-lt"/>
                          <a:ea typeface="+mn-ea"/>
                          <a:cs typeface="+mn-cs"/>
                        </a:rPr>
                        <a:t>Référence de l’image support : AdM_Panorama.jpg</a:t>
                      </a:r>
                    </a:p>
                  </a:txBody>
                  <a:tcP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Texte de la zone 1 : Le Mont Blanc du </a:t>
                      </a:r>
                      <a:r>
                        <a:rPr lang="fr-FR" sz="1100" b="0" kern="1200" dirty="0" err="1">
                          <a:solidFill>
                            <a:schemeClr val="dk1"/>
                          </a:solidFill>
                          <a:effectLst/>
                          <a:latin typeface="+mn-lt"/>
                          <a:ea typeface="+mn-ea"/>
                          <a:cs typeface="+mn-cs"/>
                        </a:rPr>
                        <a:t>Tacul</a:t>
                      </a:r>
                      <a:r>
                        <a:rPr lang="fr-FR" sz="1100" b="0" kern="1200" dirty="0">
                          <a:solidFill>
                            <a:schemeClr val="dk1"/>
                          </a:solidFill>
                          <a:effectLst/>
                          <a:latin typeface="+mn-lt"/>
                          <a:ea typeface="+mn-ea"/>
                          <a:cs typeface="+mn-cs"/>
                        </a:rPr>
                        <a:t> est un sommet du massif du Mont-Blanc, situé entre l'Aiguille du Midi et le Mont Maudit, en Haute-Savoie, culminant à 4 248 mètres. Son épaule (4 028 m) se trouve sur une voie d'accès au Mont Blanc.</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100800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tx1"/>
                        </a:solidFill>
                        <a:latin typeface="+mn-lt"/>
                        <a:ea typeface="+mn-ea"/>
                        <a:cs typeface="+mn-cs"/>
                      </a:endParaRPr>
                    </a:p>
                  </a:txBody>
                  <a:tcPr>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zone 2 : Le Mont Maudit est un sommet du massif du Mont Blanc culminant à 4 465 ou 4 468 m. Le mont Maudit est situé entre le Mont Blanc du </a:t>
                      </a:r>
                      <a:r>
                        <a:rPr lang="fr-FR" sz="1100" kern="1200" dirty="0" err="1">
                          <a:solidFill>
                            <a:schemeClr val="tx1"/>
                          </a:solidFill>
                          <a:latin typeface="+mn-lt"/>
                          <a:ea typeface="+mn-ea"/>
                          <a:cs typeface="+mn-cs"/>
                        </a:rPr>
                        <a:t>Tacul</a:t>
                      </a:r>
                      <a:r>
                        <a:rPr lang="fr-FR" sz="1100" kern="1200" dirty="0">
                          <a:solidFill>
                            <a:schemeClr val="tx1"/>
                          </a:solidFill>
                          <a:latin typeface="+mn-lt"/>
                          <a:ea typeface="+mn-ea"/>
                          <a:cs typeface="+mn-cs"/>
                        </a:rPr>
                        <a:t> et le Mont Blanc, desquels il est séparé respectivement par le col Maudit et le col de la </a:t>
                      </a:r>
                      <a:r>
                        <a:rPr lang="fr-FR" sz="1100" kern="1200" dirty="0" err="1">
                          <a:solidFill>
                            <a:schemeClr val="tx1"/>
                          </a:solidFill>
                          <a:latin typeface="+mn-lt"/>
                          <a:ea typeface="+mn-ea"/>
                          <a:cs typeface="+mn-cs"/>
                        </a:rPr>
                        <a:t>Brenva</a:t>
                      </a:r>
                      <a:r>
                        <a:rPr lang="fr-FR" sz="1100" kern="1200" dirty="0">
                          <a:solidFill>
                            <a:schemeClr val="tx1"/>
                          </a:solidFill>
                          <a:latin typeface="+mn-lt"/>
                          <a:ea typeface="+mn-ea"/>
                          <a:cs typeface="+mn-cs"/>
                        </a:rPr>
                        <a:t>. Le sommet est à la frontière entre la France (Haute-Savoie) et l'Italie (Vallée d'Aoste).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549317390"/>
                  </a:ext>
                </a:extLst>
              </a:tr>
              <a:tr h="100800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tx1"/>
                        </a:solidFill>
                        <a:latin typeface="+mn-lt"/>
                        <a:ea typeface="+mn-ea"/>
                        <a:cs typeface="+mn-cs"/>
                      </a:endParaRPr>
                    </a:p>
                  </a:txBody>
                  <a:tcPr>
                    <a:lnR w="6350" cap="flat" cmpd="sng" algn="ctr">
                      <a:solidFill>
                        <a:schemeClr val="accent5"/>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zone 3 : Le Mont Blanc est le point culminant de la chaîne des Alpes. Avec une altitude de 4 806 mètres, il est le plus haut sommet d'Europe occidentale et de l'Union européenne ainsi que le sixième sur le plan continental. Il se situe sur la frontière franco-italienne, entre le département de la Haute-Savoie (en France) et la région autonome de la Vallée d'Aoste (en Italie).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76949209"/>
                  </a:ext>
                </a:extLst>
              </a:tr>
            </a:tbl>
          </a:graphicData>
        </a:graphic>
      </p:graphicFrame>
      <p:pic>
        <p:nvPicPr>
          <p:cNvPr id="16" name="Image 15" descr="Une image contenant montagne, nature, plein air, neige&#10;&#10;Description générée automatiquement">
            <a:extLst>
              <a:ext uri="{FF2B5EF4-FFF2-40B4-BE49-F238E27FC236}">
                <a16:creationId xmlns:a16="http://schemas.microsoft.com/office/drawing/2014/main" id="{F0E63D4C-840F-7F0C-C4B8-7E4F7E2E56D6}"/>
              </a:ext>
            </a:extLst>
          </p:cNvPr>
          <p:cNvPicPr>
            <a:picLocks noChangeAspect="1"/>
          </p:cNvPicPr>
          <p:nvPr/>
        </p:nvPicPr>
        <p:blipFill>
          <a:blip r:embed="rId3"/>
          <a:stretch>
            <a:fillRect/>
          </a:stretch>
        </p:blipFill>
        <p:spPr>
          <a:xfrm>
            <a:off x="570329" y="3270827"/>
            <a:ext cx="4085883" cy="2725868"/>
          </a:xfrm>
          <a:prstGeom prst="rect">
            <a:avLst/>
          </a:prstGeom>
        </p:spPr>
      </p:pic>
      <p:sp>
        <p:nvSpPr>
          <p:cNvPr id="17" name="Organigramme : Connecteur 16">
            <a:extLst>
              <a:ext uri="{FF2B5EF4-FFF2-40B4-BE49-F238E27FC236}">
                <a16:creationId xmlns:a16="http://schemas.microsoft.com/office/drawing/2014/main" id="{75E824F8-95D3-E2FB-89CB-1551FB2C67F0}"/>
              </a:ext>
            </a:extLst>
          </p:cNvPr>
          <p:cNvSpPr/>
          <p:nvPr/>
        </p:nvSpPr>
        <p:spPr>
          <a:xfrm>
            <a:off x="1132693" y="3400398"/>
            <a:ext cx="648000" cy="648000"/>
          </a:xfrm>
          <a:prstGeom prst="flowChartConnector">
            <a:avLst/>
          </a:prstGeom>
          <a:solidFill>
            <a:schemeClr val="bg1">
              <a:alpha val="50000"/>
            </a:schemeClr>
          </a:solidFill>
          <a:ln>
            <a:solidFill>
              <a:srgbClr val="0E55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49" dirty="0">
                <a:solidFill>
                  <a:schemeClr val="tx1"/>
                </a:solidFill>
              </a:rPr>
              <a:t>Zone 1</a:t>
            </a:r>
          </a:p>
        </p:txBody>
      </p:sp>
      <p:sp>
        <p:nvSpPr>
          <p:cNvPr id="18" name="Organigramme : Connecteur 17">
            <a:extLst>
              <a:ext uri="{FF2B5EF4-FFF2-40B4-BE49-F238E27FC236}">
                <a16:creationId xmlns:a16="http://schemas.microsoft.com/office/drawing/2014/main" id="{872764ED-4AB7-9CDC-D6FA-6CD905373A66}"/>
              </a:ext>
            </a:extLst>
          </p:cNvPr>
          <p:cNvSpPr/>
          <p:nvPr/>
        </p:nvSpPr>
        <p:spPr>
          <a:xfrm>
            <a:off x="1932737" y="3400398"/>
            <a:ext cx="648000" cy="648000"/>
          </a:xfrm>
          <a:prstGeom prst="flowChartConnector">
            <a:avLst/>
          </a:prstGeom>
          <a:solidFill>
            <a:schemeClr val="bg1">
              <a:alpha val="70000"/>
            </a:schemeClr>
          </a:solidFill>
          <a:ln>
            <a:solidFill>
              <a:srgbClr val="0E55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49">
                <a:solidFill>
                  <a:schemeClr val="tx1"/>
                </a:solidFill>
              </a:rPr>
              <a:t>Zone 2</a:t>
            </a:r>
          </a:p>
        </p:txBody>
      </p:sp>
      <p:sp>
        <p:nvSpPr>
          <p:cNvPr id="19" name="Organigramme : Connecteur 18">
            <a:extLst>
              <a:ext uri="{FF2B5EF4-FFF2-40B4-BE49-F238E27FC236}">
                <a16:creationId xmlns:a16="http://schemas.microsoft.com/office/drawing/2014/main" id="{DE6E482B-59CC-17F3-1208-FD1876C8C6A9}"/>
              </a:ext>
            </a:extLst>
          </p:cNvPr>
          <p:cNvSpPr/>
          <p:nvPr/>
        </p:nvSpPr>
        <p:spPr>
          <a:xfrm>
            <a:off x="2732781" y="3386508"/>
            <a:ext cx="648000" cy="648000"/>
          </a:xfrm>
          <a:prstGeom prst="flowChartConnector">
            <a:avLst/>
          </a:prstGeom>
          <a:solidFill>
            <a:schemeClr val="bg1">
              <a:alpha val="70000"/>
            </a:schemeClr>
          </a:solidFill>
          <a:ln>
            <a:solidFill>
              <a:srgbClr val="0E55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49">
                <a:solidFill>
                  <a:schemeClr val="tx1"/>
                </a:solidFill>
              </a:rPr>
              <a:t>Zone 3</a:t>
            </a:r>
          </a:p>
        </p:txBody>
      </p:sp>
    </p:spTree>
    <p:extLst>
      <p:ext uri="{BB962C8B-B14F-4D97-AF65-F5344CB8AC3E}">
        <p14:creationId xmlns:p14="http://schemas.microsoft.com/office/powerpoint/2010/main" val="2957454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a:extLst>
            <a:ext uri="{FF2B5EF4-FFF2-40B4-BE49-F238E27FC236}">
              <a16:creationId xmlns:a16="http://schemas.microsoft.com/office/drawing/2014/main" id="{08A95716-43B9-BF8E-BC5D-7530642EB938}"/>
            </a:ext>
          </a:extLst>
        </p:cNvPr>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46B9E88A-51EE-9A8D-785B-793C619AE7B0}"/>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Découvrir les aménagements</a:t>
            </a:r>
          </a:p>
        </p:txBody>
      </p:sp>
      <p:sp>
        <p:nvSpPr>
          <p:cNvPr id="9" name="Espace réservé du texte 2">
            <a:extLst>
              <a:ext uri="{FF2B5EF4-FFF2-40B4-BE49-F238E27FC236}">
                <a16:creationId xmlns:a16="http://schemas.microsoft.com/office/drawing/2014/main" id="{ED2CF18E-D75D-FBF4-849F-B8D477DAF70C}"/>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du texte : Lisez le texte et réalisez l’exercice.</a:t>
            </a:r>
          </a:p>
          <a:p>
            <a:pPr>
              <a:spcAft>
                <a:spcPts val="0"/>
              </a:spcAft>
            </a:pPr>
            <a:r>
              <a:rPr lang="fr-FR" dirty="0"/>
              <a:t>Consigne de l’exercice : Sélectionnez les différents aménagements mis en place au sommet.</a:t>
            </a:r>
          </a:p>
        </p:txBody>
      </p:sp>
      <p:sp>
        <p:nvSpPr>
          <p:cNvPr id="4" name="Espace réservé du texte 2">
            <a:extLst>
              <a:ext uri="{FF2B5EF4-FFF2-40B4-BE49-F238E27FC236}">
                <a16:creationId xmlns:a16="http://schemas.microsoft.com/office/drawing/2014/main" id="{816C42F3-36D3-E26F-AFF9-BEA81B19EB8E}"/>
              </a:ext>
            </a:extLst>
          </p:cNvPr>
          <p:cNvSpPr txBox="1">
            <a:spLocks/>
          </p:cNvSpPr>
          <p:nvPr/>
        </p:nvSpPr>
        <p:spPr>
          <a:xfrm>
            <a:off x="104270" y="502143"/>
            <a:ext cx="6700977"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1083144">
              <a:spcAft>
                <a:spcPts val="0"/>
              </a:spcAft>
              <a:defRPr/>
            </a:pPr>
            <a:r>
              <a:rPr lang="fr-FR" b="1" dirty="0">
                <a:solidFill>
                  <a:srgbClr val="008E00"/>
                </a:solidFill>
              </a:rPr>
              <a:t>Suite page </a:t>
            </a:r>
            <a:r>
              <a:rPr lang="fr-FR" dirty="0"/>
              <a:t>-</a:t>
            </a:r>
            <a:r>
              <a:rPr lang="fr-FR" dirty="0">
                <a:solidFill>
                  <a:srgbClr val="008E00"/>
                </a:solidFill>
              </a:rPr>
              <a:t> </a:t>
            </a:r>
            <a:r>
              <a:rPr lang="fr-FR" dirty="0"/>
              <a:t>Titre de la page « sujet de l’apprentissage » : </a:t>
            </a:r>
            <a:r>
              <a:rPr lang="fr-FR" sz="1200" i="0" dirty="0"/>
              <a:t>Que faire au sommet ?</a:t>
            </a:r>
            <a:endParaRPr lang="fr-FR" dirty="0"/>
          </a:p>
        </p:txBody>
      </p:sp>
      <p:sp>
        <p:nvSpPr>
          <p:cNvPr id="2" name="Rectangle 1">
            <a:extLst>
              <a:ext uri="{FF2B5EF4-FFF2-40B4-BE49-F238E27FC236}">
                <a16:creationId xmlns:a16="http://schemas.microsoft.com/office/drawing/2014/main" id="{37503B85-BD4E-6053-2422-4F964070C623}"/>
              </a:ext>
            </a:extLst>
          </p:cNvPr>
          <p:cNvSpPr/>
          <p:nvPr/>
        </p:nvSpPr>
        <p:spPr>
          <a:xfrm>
            <a:off x="104263" y="2299021"/>
            <a:ext cx="5568971" cy="2660906"/>
          </a:xfrm>
          <a:prstGeom prst="rect">
            <a:avLst/>
          </a:prstGeom>
          <a:solidFill>
            <a:schemeClr val="bg1"/>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lvl="0"/>
            <a:r>
              <a:rPr lang="fr-FR" sz="1200" dirty="0">
                <a:solidFill>
                  <a:schemeClr val="tx1"/>
                </a:solidFill>
              </a:rPr>
              <a:t>L'allure du sommet de l'Aiguille du Midi est fortement affectée par les aménagements qui y ont été faits depuis les années 1950. </a:t>
            </a:r>
          </a:p>
          <a:p>
            <a:pPr lvl="0"/>
            <a:r>
              <a:rPr lang="fr-FR" sz="1200" dirty="0">
                <a:solidFill>
                  <a:schemeClr val="tx1"/>
                </a:solidFill>
              </a:rPr>
              <a:t>Le piton Nord est coiffé d'un bâtiment qui accueille la gare d'arrivée du téléphérique de l'Aiguille du Midi, des services touristiques (restaurants, boutiques, terrasses, espaces de découverte de la haute montagne, etc.) et techniques. </a:t>
            </a:r>
          </a:p>
          <a:p>
            <a:pPr lvl="0"/>
            <a:r>
              <a:rPr lang="fr-FR" sz="1200" dirty="0">
                <a:solidFill>
                  <a:schemeClr val="tx1"/>
                </a:solidFill>
              </a:rPr>
              <a:t>Il est relié au piton Central par une passerelle qui amène à un tunnel permettant de gagner par un ascenseur le sommet de la montagne, au pied de l'antenne radioélectrique. Les tunnels mènent également au musée de l'Alpinisme, au portillon permettant aux alpinistes de quitter l’Aiguille du Midi via l'arête de neige pour gagner la </a:t>
            </a:r>
            <a:r>
              <a:rPr lang="fr-FR" sz="1200" u="sng" dirty="0">
                <a:solidFill>
                  <a:srgbClr val="1C75B0"/>
                </a:solidFill>
              </a:rPr>
              <a:t>Vallée Blanche (nouvelle fenêtre)</a:t>
            </a:r>
            <a:r>
              <a:rPr lang="fr-FR" sz="1200" dirty="0">
                <a:solidFill>
                  <a:schemeClr val="tx1"/>
                </a:solidFill>
              </a:rPr>
              <a:t>, au départ de la télécabine </a:t>
            </a:r>
            <a:r>
              <a:rPr lang="fr-FR" sz="1200" dirty="0" err="1">
                <a:solidFill>
                  <a:schemeClr val="tx1"/>
                </a:solidFill>
              </a:rPr>
              <a:t>Panoramic</a:t>
            </a:r>
            <a:r>
              <a:rPr lang="fr-FR" sz="1200" dirty="0">
                <a:solidFill>
                  <a:schemeClr val="tx1"/>
                </a:solidFill>
              </a:rPr>
              <a:t> Mont-Blanc pour la pointe </a:t>
            </a:r>
            <a:r>
              <a:rPr lang="fr-FR" sz="1200" dirty="0" err="1">
                <a:solidFill>
                  <a:schemeClr val="tx1"/>
                </a:solidFill>
              </a:rPr>
              <a:t>Helbronner</a:t>
            </a:r>
            <a:r>
              <a:rPr lang="fr-FR" sz="1200" dirty="0">
                <a:solidFill>
                  <a:schemeClr val="tx1"/>
                </a:solidFill>
              </a:rPr>
              <a:t> ainsi qu'à la terrasse Rebuffat sur l'arête des Cosmiques par où transitent une partie des alpinistes. </a:t>
            </a:r>
          </a:p>
          <a:p>
            <a:pPr lvl="0"/>
            <a:r>
              <a:rPr lang="fr-FR" sz="1200" dirty="0">
                <a:solidFill>
                  <a:schemeClr val="tx1"/>
                </a:solidFill>
              </a:rPr>
              <a:t>Une galerie d’acier longue de 32m pour faire le tour complet du piton central de l’Aiguille du Midi, à plus de 3 700 m d’altitude sans revenir sur ses pas.</a:t>
            </a:r>
          </a:p>
          <a:p>
            <a:pPr lvl="0"/>
            <a:endParaRPr lang="fr-FR" sz="1200" dirty="0">
              <a:solidFill>
                <a:schemeClr val="tx1"/>
              </a:solidFill>
            </a:endParaRPr>
          </a:p>
          <a:p>
            <a:pPr lvl="0"/>
            <a:endParaRPr lang="fr-FR" sz="1200" dirty="0">
              <a:solidFill>
                <a:schemeClr val="tx1"/>
              </a:solidFill>
            </a:endParaRPr>
          </a:p>
          <a:p>
            <a:pPr lvl="0"/>
            <a:endParaRPr lang="fr-FR" sz="1200" dirty="0">
              <a:solidFill>
                <a:schemeClr val="tx1"/>
              </a:solidFill>
            </a:endParaRPr>
          </a:p>
        </p:txBody>
      </p:sp>
      <p:graphicFrame>
        <p:nvGraphicFramePr>
          <p:cNvPr id="6" name="Tableau 7">
            <a:extLst>
              <a:ext uri="{FF2B5EF4-FFF2-40B4-BE49-F238E27FC236}">
                <a16:creationId xmlns:a16="http://schemas.microsoft.com/office/drawing/2014/main" id="{FE0BE3C6-C6EF-22D0-2433-56A5119C8672}"/>
              </a:ext>
            </a:extLst>
          </p:cNvPr>
          <p:cNvGraphicFramePr>
            <a:graphicFrameLocks noGrp="1"/>
          </p:cNvGraphicFramePr>
          <p:nvPr>
            <p:extLst>
              <p:ext uri="{D42A27DB-BD31-4B8C-83A1-F6EECF244321}">
                <p14:modId xmlns:p14="http://schemas.microsoft.com/office/powerpoint/2010/main" val="3000474339"/>
              </p:ext>
            </p:extLst>
          </p:nvPr>
        </p:nvGraphicFramePr>
        <p:xfrm>
          <a:off x="5770972" y="2296115"/>
          <a:ext cx="4570763" cy="3456874"/>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278454">
                  <a:extLst>
                    <a:ext uri="{9D8B030D-6E8A-4147-A177-3AD203B41FA5}">
                      <a16:colId xmlns:a16="http://schemas.microsoft.com/office/drawing/2014/main" val="2471680270"/>
                    </a:ext>
                  </a:extLst>
                </a:gridCol>
                <a:gridCol w="4292309">
                  <a:extLst>
                    <a:ext uri="{9D8B030D-6E8A-4147-A177-3AD203B41FA5}">
                      <a16:colId xmlns:a16="http://schemas.microsoft.com/office/drawing/2014/main" val="2849724712"/>
                    </a:ext>
                  </a:extLst>
                </a:gridCol>
              </a:tblGrid>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Question à choix multiple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extLst>
                  <a:ext uri="{0D108BD9-81ED-4DB2-BD59-A6C34878D82A}">
                    <a16:rowId xmlns:a16="http://schemas.microsoft.com/office/drawing/2014/main" val="15036310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x</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1 : Musée de l’Alpinisme</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x</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2 : Restaurants </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dirty="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3 : Observatoire</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x</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4 : Antenne radioélectrique</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x</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5 : Ascenseur</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3495351"/>
                  </a:ext>
                </a:extLst>
              </a:tr>
              <a:tr h="46887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6 : Magasin de location de matériel pour alpinistes</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81128488"/>
                  </a:ext>
                </a:extLst>
              </a:tr>
            </a:tbl>
          </a:graphicData>
        </a:graphic>
      </p:graphicFrame>
    </p:spTree>
    <p:extLst>
      <p:ext uri="{BB962C8B-B14F-4D97-AF65-F5344CB8AC3E}">
        <p14:creationId xmlns:p14="http://schemas.microsoft.com/office/powerpoint/2010/main" val="11868411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a:extLst>
            <a:ext uri="{FF2B5EF4-FFF2-40B4-BE49-F238E27FC236}">
              <a16:creationId xmlns:a16="http://schemas.microsoft.com/office/drawing/2014/main" id="{08A95716-43B9-BF8E-BC5D-7530642EB938}"/>
            </a:ext>
          </a:extLst>
        </p:cNvPr>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46B9E88A-51EE-9A8D-785B-793C619AE7B0}"/>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solidFill>
                  <a:srgbClr val="008E00"/>
                </a:solidFill>
              </a:rPr>
              <a:t>Suite rubrique - </a:t>
            </a:r>
            <a:r>
              <a:rPr lang="fr-FR" dirty="0"/>
              <a:t>« étape » : Découvrir les aménagements</a:t>
            </a:r>
          </a:p>
        </p:txBody>
      </p:sp>
      <p:sp>
        <p:nvSpPr>
          <p:cNvPr id="9" name="Espace réservé du texte 2">
            <a:extLst>
              <a:ext uri="{FF2B5EF4-FFF2-40B4-BE49-F238E27FC236}">
                <a16:creationId xmlns:a16="http://schemas.microsoft.com/office/drawing/2014/main" id="{ED2CF18E-D75D-FBF4-849F-B8D477DAF70C}"/>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 </a:t>
            </a:r>
          </a:p>
        </p:txBody>
      </p:sp>
      <p:sp>
        <p:nvSpPr>
          <p:cNvPr id="4" name="Espace réservé du texte 2">
            <a:extLst>
              <a:ext uri="{FF2B5EF4-FFF2-40B4-BE49-F238E27FC236}">
                <a16:creationId xmlns:a16="http://schemas.microsoft.com/office/drawing/2014/main" id="{816C42F3-36D3-E26F-AFF9-BEA81B19EB8E}"/>
              </a:ext>
            </a:extLst>
          </p:cNvPr>
          <p:cNvSpPr txBox="1">
            <a:spLocks/>
          </p:cNvSpPr>
          <p:nvPr/>
        </p:nvSpPr>
        <p:spPr>
          <a:xfrm>
            <a:off x="104270" y="502143"/>
            <a:ext cx="6700977"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1083144">
              <a:spcAft>
                <a:spcPts val="0"/>
              </a:spcAft>
              <a:defRPr/>
            </a:pPr>
            <a:r>
              <a:rPr lang="fr-FR" b="1" dirty="0">
                <a:solidFill>
                  <a:srgbClr val="008E00"/>
                </a:solidFill>
              </a:rPr>
              <a:t>Suite page </a:t>
            </a:r>
            <a:r>
              <a:rPr lang="fr-FR" dirty="0"/>
              <a:t>-</a:t>
            </a:r>
            <a:r>
              <a:rPr lang="fr-FR" dirty="0">
                <a:solidFill>
                  <a:srgbClr val="008E00"/>
                </a:solidFill>
              </a:rPr>
              <a:t> </a:t>
            </a:r>
            <a:r>
              <a:rPr lang="fr-FR" dirty="0"/>
              <a:t>Titre de la page « sujet de l’apprentissage » : </a:t>
            </a:r>
            <a:r>
              <a:rPr lang="fr-FR" sz="1200" i="0" dirty="0"/>
              <a:t>Que faire au sommet ?</a:t>
            </a:r>
            <a:endParaRPr lang="fr-FR" dirty="0"/>
          </a:p>
        </p:txBody>
      </p:sp>
      <p:sp>
        <p:nvSpPr>
          <p:cNvPr id="5" name="Rectangle 4">
            <a:extLst>
              <a:ext uri="{FF2B5EF4-FFF2-40B4-BE49-F238E27FC236}">
                <a16:creationId xmlns:a16="http://schemas.microsoft.com/office/drawing/2014/main" id="{4EDCBEDE-E718-2E04-B907-2001C270C59D}"/>
              </a:ext>
            </a:extLst>
          </p:cNvPr>
          <p:cNvSpPr/>
          <p:nvPr/>
        </p:nvSpPr>
        <p:spPr>
          <a:xfrm>
            <a:off x="121855" y="2668943"/>
            <a:ext cx="6700976" cy="1320727"/>
          </a:xfrm>
          <a:prstGeom prst="rect">
            <a:avLst/>
          </a:prstGeom>
          <a:solidFill>
            <a:schemeClr val="bg1"/>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58742"/>
            <a:r>
              <a:rPr lang="fr-FR" sz="1200" dirty="0">
                <a:solidFill>
                  <a:schemeClr val="tx1"/>
                </a:solidFill>
              </a:rPr>
              <a:t>Texte « Mise en avant </a:t>
            </a:r>
            <a:r>
              <a:rPr lang="fr-FR" sz="1200" dirty="0" err="1">
                <a:solidFill>
                  <a:schemeClr val="tx1"/>
                </a:solidFill>
              </a:rPr>
              <a:t>picto</a:t>
            </a:r>
            <a:r>
              <a:rPr lang="fr-FR" sz="1200" dirty="0">
                <a:solidFill>
                  <a:schemeClr val="tx1"/>
                </a:solidFill>
              </a:rPr>
              <a:t> »  Pour aller plus loin : Une cage en verre transparente suspendue sur la paroi, le « pas dans le vide », a été ouverte au public le 21 décembre 2013, permettant de procurer la sensation du vide aux visiteurs, face au Mont Blanc, et à la chaîne des Aravis. La sécurité est assurée par la société </a:t>
            </a:r>
            <a:r>
              <a:rPr lang="fr-FR" sz="1200" dirty="0" err="1">
                <a:solidFill>
                  <a:schemeClr val="tx1"/>
                </a:solidFill>
              </a:rPr>
              <a:t>Dania</a:t>
            </a:r>
            <a:r>
              <a:rPr lang="fr-FR" sz="1200" dirty="0">
                <a:solidFill>
                  <a:schemeClr val="tx1"/>
                </a:solidFill>
              </a:rPr>
              <a:t>-Vitrage qui a réalisé le projet. La cage munie d'un vitrage de 36 mm d'épaisseur au sol, au plafond et sur trois faces verticales, peut supporter 1 500 kg et résiste à des températures de −40 °C et des vents de 220 km/h. </a:t>
            </a:r>
          </a:p>
        </p:txBody>
      </p:sp>
      <p:sp>
        <p:nvSpPr>
          <p:cNvPr id="10" name="Espace réservé du texte 2">
            <a:extLst>
              <a:ext uri="{FF2B5EF4-FFF2-40B4-BE49-F238E27FC236}">
                <a16:creationId xmlns:a16="http://schemas.microsoft.com/office/drawing/2014/main" id="{0D83E777-FF44-4A66-51B0-1DA05864E62C}"/>
              </a:ext>
            </a:extLst>
          </p:cNvPr>
          <p:cNvSpPr txBox="1">
            <a:spLocks/>
          </p:cNvSpPr>
          <p:nvPr/>
        </p:nvSpPr>
        <p:spPr>
          <a:xfrm>
            <a:off x="6955030" y="2668943"/>
            <a:ext cx="3482729" cy="2341033"/>
          </a:xfrm>
          <a:prstGeom prst="rect">
            <a:avLst/>
          </a:prstGeom>
          <a:solidFill>
            <a:schemeClr val="bg1">
              <a:lumMod val="95000"/>
            </a:schemeClr>
          </a:solidFill>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kern="1200" dirty="0">
                <a:solidFill>
                  <a:schemeClr val="tx1"/>
                </a:solidFill>
                <a:latin typeface="+mn-lt"/>
                <a:ea typeface="+mn-ea"/>
                <a:cs typeface="+mn-cs"/>
              </a:rPr>
              <a:t>Référence de l’image support</a:t>
            </a:r>
            <a:r>
              <a:rPr lang="fr-FR" dirty="0"/>
              <a:t> zoom</a:t>
            </a:r>
            <a:r>
              <a:rPr lang="fr-FR" kern="1200" dirty="0">
                <a:solidFill>
                  <a:schemeClr val="tx1"/>
                </a:solidFill>
                <a:latin typeface="+mn-lt"/>
                <a:ea typeface="+mn-ea"/>
                <a:cs typeface="+mn-cs"/>
              </a:rPr>
              <a:t> :</a:t>
            </a:r>
          </a:p>
          <a:p>
            <a:endParaRPr lang="fr-FR" dirty="0">
              <a:solidFill>
                <a:schemeClr val="tx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solidFill>
                <a:schemeClr val="tx2"/>
              </a:solidFill>
            </a:endParaRPr>
          </a:p>
          <a:p>
            <a:endParaRPr lang="fr-FR" dirty="0">
              <a:solidFill>
                <a:schemeClr val="tx2"/>
              </a:solidFill>
            </a:endParaRPr>
          </a:p>
        </p:txBody>
      </p:sp>
      <p:pic>
        <p:nvPicPr>
          <p:cNvPr id="12" name="Image 11" descr="Une image contenant plein air, ciel, neige, Chaîne de montagnes&#10;&#10;Description générée automatiquement">
            <a:extLst>
              <a:ext uri="{FF2B5EF4-FFF2-40B4-BE49-F238E27FC236}">
                <a16:creationId xmlns:a16="http://schemas.microsoft.com/office/drawing/2014/main" id="{391BCA0C-3D34-BED9-AEFB-C0916C3F5CE9}"/>
              </a:ext>
            </a:extLst>
          </p:cNvPr>
          <p:cNvPicPr>
            <a:picLocks noChangeAspect="1"/>
          </p:cNvPicPr>
          <p:nvPr/>
        </p:nvPicPr>
        <p:blipFill>
          <a:blip r:embed="rId3"/>
          <a:stretch>
            <a:fillRect/>
          </a:stretch>
        </p:blipFill>
        <p:spPr>
          <a:xfrm>
            <a:off x="6955030" y="3013656"/>
            <a:ext cx="3164362" cy="2247788"/>
          </a:xfrm>
          <a:prstGeom prst="rect">
            <a:avLst/>
          </a:prstGeom>
        </p:spPr>
      </p:pic>
      <p:pic>
        <p:nvPicPr>
          <p:cNvPr id="2" name="Graphique 1">
            <a:extLst>
              <a:ext uri="{FF2B5EF4-FFF2-40B4-BE49-F238E27FC236}">
                <a16:creationId xmlns:a16="http://schemas.microsoft.com/office/drawing/2014/main" id="{51EBA38A-CAE6-1CD4-1CAB-9609FED97C1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1855" y="2823156"/>
            <a:ext cx="381000" cy="381000"/>
          </a:xfrm>
          <a:prstGeom prst="rect">
            <a:avLst/>
          </a:prstGeom>
        </p:spPr>
      </p:pic>
    </p:spTree>
    <p:extLst>
      <p:ext uri="{BB962C8B-B14F-4D97-AF65-F5344CB8AC3E}">
        <p14:creationId xmlns:p14="http://schemas.microsoft.com/office/powerpoint/2010/main" val="3705104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a:extLst>
            <a:ext uri="{FF2B5EF4-FFF2-40B4-BE49-F238E27FC236}">
              <a16:creationId xmlns:a16="http://schemas.microsoft.com/office/drawing/2014/main" id="{08A95716-43B9-BF8E-BC5D-7530642EB938}"/>
            </a:ext>
          </a:extLst>
        </p:cNvPr>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46B9E88A-51EE-9A8D-785B-793C619AE7B0}"/>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Partir vers d’autres aventures</a:t>
            </a:r>
          </a:p>
        </p:txBody>
      </p:sp>
      <p:sp>
        <p:nvSpPr>
          <p:cNvPr id="9" name="Espace réservé du texte 2">
            <a:extLst>
              <a:ext uri="{FF2B5EF4-FFF2-40B4-BE49-F238E27FC236}">
                <a16:creationId xmlns:a16="http://schemas.microsoft.com/office/drawing/2014/main" id="{ED2CF18E-D75D-FBF4-849F-B8D477DAF70C}"/>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Complétez le texte en sélectionnant ou en saisissant vos réponses.</a:t>
            </a:r>
          </a:p>
        </p:txBody>
      </p:sp>
      <p:sp>
        <p:nvSpPr>
          <p:cNvPr id="4" name="Espace réservé du texte 2">
            <a:extLst>
              <a:ext uri="{FF2B5EF4-FFF2-40B4-BE49-F238E27FC236}">
                <a16:creationId xmlns:a16="http://schemas.microsoft.com/office/drawing/2014/main" id="{816C42F3-36D3-E26F-AFF9-BEA81B19EB8E}"/>
              </a:ext>
            </a:extLst>
          </p:cNvPr>
          <p:cNvSpPr txBox="1">
            <a:spLocks/>
          </p:cNvSpPr>
          <p:nvPr/>
        </p:nvSpPr>
        <p:spPr>
          <a:xfrm>
            <a:off x="104270" y="502143"/>
            <a:ext cx="6700977"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1083144">
              <a:spcAft>
                <a:spcPts val="0"/>
              </a:spcAft>
              <a:defRPr/>
            </a:pPr>
            <a:r>
              <a:rPr lang="fr-FR" b="1" dirty="0">
                <a:solidFill>
                  <a:srgbClr val="008E00"/>
                </a:solidFill>
              </a:rPr>
              <a:t>Suite page </a:t>
            </a:r>
            <a:r>
              <a:rPr lang="fr-FR" dirty="0"/>
              <a:t>-</a:t>
            </a:r>
            <a:r>
              <a:rPr lang="fr-FR" dirty="0">
                <a:solidFill>
                  <a:srgbClr val="008E00"/>
                </a:solidFill>
              </a:rPr>
              <a:t> </a:t>
            </a:r>
            <a:r>
              <a:rPr lang="fr-FR" dirty="0"/>
              <a:t>Titre de la page « sujet de l’apprentissage » : </a:t>
            </a:r>
            <a:r>
              <a:rPr lang="fr-FR" sz="1200" i="0" dirty="0"/>
              <a:t>Que faire au sommet ?</a:t>
            </a:r>
            <a:endParaRPr lang="fr-FR" dirty="0"/>
          </a:p>
        </p:txBody>
      </p:sp>
      <p:graphicFrame>
        <p:nvGraphicFramePr>
          <p:cNvPr id="3" name="Tableau 7">
            <a:extLst>
              <a:ext uri="{FF2B5EF4-FFF2-40B4-BE49-F238E27FC236}">
                <a16:creationId xmlns:a16="http://schemas.microsoft.com/office/drawing/2014/main" id="{2B58F41B-FFF5-5CA9-06E3-AF6898BC2C7B}"/>
              </a:ext>
            </a:extLst>
          </p:cNvPr>
          <p:cNvGraphicFramePr>
            <a:graphicFrameLocks noGrp="1"/>
          </p:cNvGraphicFramePr>
          <p:nvPr>
            <p:extLst>
              <p:ext uri="{D42A27DB-BD31-4B8C-83A1-F6EECF244321}">
                <p14:modId xmlns:p14="http://schemas.microsoft.com/office/powerpoint/2010/main" val="2217862788"/>
              </p:ext>
            </p:extLst>
          </p:nvPr>
        </p:nvGraphicFramePr>
        <p:xfrm>
          <a:off x="125906" y="2296115"/>
          <a:ext cx="10439999" cy="3768248"/>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5390722">
                  <a:extLst>
                    <a:ext uri="{9D8B030D-6E8A-4147-A177-3AD203B41FA5}">
                      <a16:colId xmlns:a16="http://schemas.microsoft.com/office/drawing/2014/main" val="2849724712"/>
                    </a:ext>
                  </a:extLst>
                </a:gridCol>
                <a:gridCol w="5049277">
                  <a:extLst>
                    <a:ext uri="{9D8B030D-6E8A-4147-A177-3AD203B41FA5}">
                      <a16:colId xmlns:a16="http://schemas.microsoft.com/office/drawing/2014/main" val="221862583"/>
                    </a:ext>
                  </a:extLst>
                </a:gridCol>
              </a:tblGrid>
              <a:tr h="288000">
                <a:tc gridSpan="2">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Texte à trous 2/3 : texte continu</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a:ln>
                          <a:noFill/>
                        </a:ln>
                        <a:solidFill>
                          <a:schemeClr val="bg1"/>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extLst>
                  <a:ext uri="{0D108BD9-81ED-4DB2-BD59-A6C34878D82A}">
                    <a16:rowId xmlns:a16="http://schemas.microsoft.com/office/drawing/2014/main" val="1503631064"/>
                  </a:ext>
                </a:extLst>
              </a:tr>
              <a:tr h="600248">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continu (max 1000 caractères espaces compris)</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solidFill>
                          <a:effectLst/>
                          <a:uLnTx/>
                          <a:uFillTx/>
                          <a:latin typeface="+mn-lt"/>
                          <a:ea typeface="+mn-ea"/>
                          <a:cs typeface="+mn-cs"/>
                        </a:rPr>
                        <a:t>Choix du menu déroulant ou texte à saisir (max 30 caractères espaces compris)</a:t>
                      </a:r>
                    </a:p>
                  </a:txBody>
                  <a:tcP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illustrative : AdM_Alpinistes.jpg</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dirty="0"/>
                    </a:p>
                  </a:txBody>
                  <a:tcP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2880000">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fr-FR" sz="1100" b="0" dirty="0"/>
                        <a:t>Depuis l'Aiguille du Midi, il est possible de poursuivre l'excursion, durant l'été, via la télécabine </a:t>
                      </a:r>
                      <a:r>
                        <a:rPr lang="fr-FR" sz="1100" b="0" dirty="0" err="1"/>
                        <a:t>Panoramic</a:t>
                      </a:r>
                      <a:r>
                        <a:rPr lang="fr-FR" sz="1100" b="0" dirty="0"/>
                        <a:t> Mont-Blanc. Ce téléphérique pulsé survole la Vallée Blanche et le glacier du Géant jusqu'à la pointe </a:t>
                      </a:r>
                      <a:r>
                        <a:rPr lang="fr-FR" sz="1100" b="0" dirty="0" err="1"/>
                        <a:t>Helbronner</a:t>
                      </a:r>
                      <a:r>
                        <a:rPr lang="fr-FR" sz="1100" b="0" dirty="0"/>
                        <a:t>, marquant la frontière entre la France et [Sélectionner, </a:t>
                      </a:r>
                      <a:r>
                        <a:rPr lang="fr-FR" sz="1100" b="0" dirty="0">
                          <a:solidFill>
                            <a:srgbClr val="00B050"/>
                          </a:solidFill>
                        </a:rPr>
                        <a:t>l'Italie</a:t>
                      </a:r>
                      <a:r>
                        <a:rPr lang="fr-FR" sz="1100" b="0" dirty="0"/>
                        <a:t>, la Suisse] à 3 466 mètres d'altitude.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100" b="0" dirty="0"/>
                        <a:t>L'Aiguille du Midi est très fréquentée par les [Sélectionner, randonneurs, </a:t>
                      </a:r>
                      <a:r>
                        <a:rPr lang="fr-FR" sz="1100" b="0" dirty="0">
                          <a:solidFill>
                            <a:srgbClr val="00B050"/>
                          </a:solidFill>
                        </a:rPr>
                        <a:t>alpinistes</a:t>
                      </a:r>
                      <a:r>
                        <a:rPr lang="fr-FR" sz="1100" b="0" dirty="0"/>
                        <a:t>] comme point de départ pour de nombreux sommets entourant la Vallée Blanche, et pour ses nombreuses voies glaciaires, mixtes ou purement rocheuses.</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100" b="0" dirty="0"/>
                        <a:t>C'est également le point de départ de la descente en ski de la Vallée Blanche, soit depuis la plate-forme intermédiaire, soit même par certains [</a:t>
                      </a:r>
                      <a:r>
                        <a:rPr lang="fr-FR" sz="1100" b="0" dirty="0">
                          <a:solidFill>
                            <a:srgbClr val="00B050"/>
                          </a:solidFill>
                        </a:rPr>
                        <a:t>skieurs</a:t>
                      </a:r>
                      <a:r>
                        <a:rPr lang="fr-FR" sz="1100" b="0" dirty="0"/>
                        <a:t>] très expérimentés depuis le haut. </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fr-FR" sz="1100" b="0" i="0" u="none" strike="noStrike" kern="1200" cap="none" spc="0" normalizeH="0" baseline="0" noProof="0" dirty="0">
                        <a:ln>
                          <a:noFill/>
                        </a:ln>
                        <a:solidFill>
                          <a:schemeClr val="tx1"/>
                        </a:solidFill>
                        <a:effectLst/>
                        <a:uLnTx/>
                        <a:uFillTx/>
                        <a:latin typeface="Calibri" panose="020F0502020204030204"/>
                        <a:ea typeface="+mn-ea"/>
                        <a:cs typeface="+mn-cs"/>
                      </a:endParaRPr>
                    </a:p>
                  </a:txBody>
                  <a:tcP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vMerge="1">
                  <a:txBody>
                    <a:bodyPr/>
                    <a:lstStyle/>
                    <a:p>
                      <a:endParaRPr lang="fr-FR"/>
                    </a:p>
                  </a:txBody>
                  <a:tcPr/>
                </a:tc>
                <a:extLst>
                  <a:ext uri="{0D108BD9-81ED-4DB2-BD59-A6C34878D82A}">
                    <a16:rowId xmlns:a16="http://schemas.microsoft.com/office/drawing/2014/main" val="718183210"/>
                  </a:ext>
                </a:extLst>
              </a:tr>
            </a:tbl>
          </a:graphicData>
        </a:graphic>
      </p:graphicFrame>
      <p:pic>
        <p:nvPicPr>
          <p:cNvPr id="14" name="Image 13" descr="Une image contenant plein air, neige, ciel, nature&#10;&#10;Description générée automatiquement">
            <a:extLst>
              <a:ext uri="{FF2B5EF4-FFF2-40B4-BE49-F238E27FC236}">
                <a16:creationId xmlns:a16="http://schemas.microsoft.com/office/drawing/2014/main" id="{72FE90CD-E164-A0AE-E419-41336E277A0A}"/>
              </a:ext>
            </a:extLst>
          </p:cNvPr>
          <p:cNvPicPr>
            <a:picLocks noChangeAspect="1"/>
          </p:cNvPicPr>
          <p:nvPr/>
        </p:nvPicPr>
        <p:blipFill>
          <a:blip r:embed="rId3"/>
          <a:stretch>
            <a:fillRect/>
          </a:stretch>
        </p:blipFill>
        <p:spPr>
          <a:xfrm>
            <a:off x="5611813" y="2925157"/>
            <a:ext cx="3808412" cy="2856309"/>
          </a:xfrm>
          <a:prstGeom prst="rect">
            <a:avLst/>
          </a:prstGeom>
        </p:spPr>
      </p:pic>
    </p:spTree>
    <p:extLst>
      <p:ext uri="{BB962C8B-B14F-4D97-AF65-F5344CB8AC3E}">
        <p14:creationId xmlns:p14="http://schemas.microsoft.com/office/powerpoint/2010/main" val="3789159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a:extLst>
            <a:ext uri="{FF2B5EF4-FFF2-40B4-BE49-F238E27FC236}">
              <a16:creationId xmlns:a16="http://schemas.microsoft.com/office/drawing/2014/main" id="{08A95716-43B9-BF8E-BC5D-7530642EB938}"/>
            </a:ext>
          </a:extLst>
        </p:cNvPr>
        <p:cNvGrpSpPr/>
        <p:nvPr/>
      </p:nvGrpSpPr>
      <p:grpSpPr>
        <a:xfrm>
          <a:off x="0" y="0"/>
          <a:ext cx="0" cy="0"/>
          <a:chOff x="0" y="0"/>
          <a:chExt cx="0" cy="0"/>
        </a:xfrm>
      </p:grpSpPr>
      <p:pic>
        <p:nvPicPr>
          <p:cNvPr id="14" name="Image 13" descr="Une image contenant plein air, nature, neige, Relief glaciaire&#10;&#10;Description générée automatiquement">
            <a:extLst>
              <a:ext uri="{FF2B5EF4-FFF2-40B4-BE49-F238E27FC236}">
                <a16:creationId xmlns:a16="http://schemas.microsoft.com/office/drawing/2014/main" id="{4F4ADE41-E433-C7A1-F116-A731530185BD}"/>
              </a:ext>
            </a:extLst>
          </p:cNvPr>
          <p:cNvPicPr>
            <a:picLocks noChangeAspect="1"/>
          </p:cNvPicPr>
          <p:nvPr/>
        </p:nvPicPr>
        <p:blipFill>
          <a:blip r:embed="rId3"/>
          <a:stretch>
            <a:fillRect/>
          </a:stretch>
        </p:blipFill>
        <p:spPr>
          <a:xfrm>
            <a:off x="234212" y="2747816"/>
            <a:ext cx="4334386" cy="3252284"/>
          </a:xfrm>
          <a:prstGeom prst="rect">
            <a:avLst/>
          </a:prstGeom>
        </p:spPr>
      </p:pic>
      <p:sp>
        <p:nvSpPr>
          <p:cNvPr id="7" name="Espace réservé du texte 2">
            <a:extLst>
              <a:ext uri="{FF2B5EF4-FFF2-40B4-BE49-F238E27FC236}">
                <a16:creationId xmlns:a16="http://schemas.microsoft.com/office/drawing/2014/main" id="{46B9E88A-51EE-9A8D-785B-793C619AE7B0}"/>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Se repérer au sommet</a:t>
            </a:r>
          </a:p>
        </p:txBody>
      </p:sp>
      <p:sp>
        <p:nvSpPr>
          <p:cNvPr id="9" name="Espace réservé du texte 2">
            <a:extLst>
              <a:ext uri="{FF2B5EF4-FFF2-40B4-BE49-F238E27FC236}">
                <a16:creationId xmlns:a16="http://schemas.microsoft.com/office/drawing/2014/main" id="{ED2CF18E-D75D-FBF4-849F-B8D477DAF70C}"/>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Vous avez maintenant une vue globale sur le site, identifiez les différents endroits sur la photo.</a:t>
            </a:r>
          </a:p>
        </p:txBody>
      </p:sp>
      <p:sp>
        <p:nvSpPr>
          <p:cNvPr id="4" name="Espace réservé du texte 2">
            <a:extLst>
              <a:ext uri="{FF2B5EF4-FFF2-40B4-BE49-F238E27FC236}">
                <a16:creationId xmlns:a16="http://schemas.microsoft.com/office/drawing/2014/main" id="{816C42F3-36D3-E26F-AFF9-BEA81B19EB8E}"/>
              </a:ext>
            </a:extLst>
          </p:cNvPr>
          <p:cNvSpPr txBox="1">
            <a:spLocks/>
          </p:cNvSpPr>
          <p:nvPr/>
        </p:nvSpPr>
        <p:spPr>
          <a:xfrm>
            <a:off x="104270" y="502143"/>
            <a:ext cx="6700977"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1083144">
              <a:spcAft>
                <a:spcPts val="0"/>
              </a:spcAft>
              <a:defRPr/>
            </a:pPr>
            <a:r>
              <a:rPr lang="fr-FR" b="1" dirty="0">
                <a:solidFill>
                  <a:srgbClr val="008E00"/>
                </a:solidFill>
              </a:rPr>
              <a:t>Suite page </a:t>
            </a:r>
            <a:r>
              <a:rPr lang="fr-FR" dirty="0"/>
              <a:t>-</a:t>
            </a:r>
            <a:r>
              <a:rPr lang="fr-FR" dirty="0">
                <a:solidFill>
                  <a:srgbClr val="008E00"/>
                </a:solidFill>
              </a:rPr>
              <a:t> </a:t>
            </a:r>
            <a:r>
              <a:rPr lang="fr-FR" dirty="0"/>
              <a:t>Titre de la page « sujet de l’apprentissage » : </a:t>
            </a:r>
            <a:r>
              <a:rPr lang="fr-FR" sz="1200" i="0" dirty="0"/>
              <a:t>Que faire au sommet ?</a:t>
            </a:r>
            <a:endParaRPr lang="fr-FR" dirty="0"/>
          </a:p>
        </p:txBody>
      </p:sp>
      <p:graphicFrame>
        <p:nvGraphicFramePr>
          <p:cNvPr id="2" name="Tableau 7">
            <a:extLst>
              <a:ext uri="{FF2B5EF4-FFF2-40B4-BE49-F238E27FC236}">
                <a16:creationId xmlns:a16="http://schemas.microsoft.com/office/drawing/2014/main" id="{FBA8C9A9-DC97-2F19-6F82-1F878873202A}"/>
              </a:ext>
            </a:extLst>
          </p:cNvPr>
          <p:cNvGraphicFramePr>
            <a:graphicFrameLocks noGrp="1"/>
          </p:cNvGraphicFramePr>
          <p:nvPr>
            <p:extLst>
              <p:ext uri="{D42A27DB-BD31-4B8C-83A1-F6EECF244321}">
                <p14:modId xmlns:p14="http://schemas.microsoft.com/office/powerpoint/2010/main" val="3551609597"/>
              </p:ext>
            </p:extLst>
          </p:nvPr>
        </p:nvGraphicFramePr>
        <p:xfrm>
          <a:off x="138962" y="2156978"/>
          <a:ext cx="10413887" cy="266544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4555282">
                  <a:extLst>
                    <a:ext uri="{9D8B030D-6E8A-4147-A177-3AD203B41FA5}">
                      <a16:colId xmlns:a16="http://schemas.microsoft.com/office/drawing/2014/main" val="2849724712"/>
                    </a:ext>
                  </a:extLst>
                </a:gridCol>
                <a:gridCol w="1449421">
                  <a:extLst>
                    <a:ext uri="{9D8B030D-6E8A-4147-A177-3AD203B41FA5}">
                      <a16:colId xmlns:a16="http://schemas.microsoft.com/office/drawing/2014/main" val="661111794"/>
                    </a:ext>
                  </a:extLst>
                </a:gridCol>
                <a:gridCol w="359924">
                  <a:extLst>
                    <a:ext uri="{9D8B030D-6E8A-4147-A177-3AD203B41FA5}">
                      <a16:colId xmlns:a16="http://schemas.microsoft.com/office/drawing/2014/main" val="1679949941"/>
                    </a:ext>
                  </a:extLst>
                </a:gridCol>
                <a:gridCol w="4049260">
                  <a:extLst>
                    <a:ext uri="{9D8B030D-6E8A-4147-A177-3AD203B41FA5}">
                      <a16:colId xmlns:a16="http://schemas.microsoft.com/office/drawing/2014/main" val="1410272266"/>
                    </a:ext>
                  </a:extLst>
                </a:gridCol>
              </a:tblGrid>
              <a:tr h="288000">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bg1"/>
                          </a:solidFill>
                          <a:latin typeface="+mn-lt"/>
                          <a:ea typeface="+mn-ea"/>
                          <a:cs typeface="+mn-cs"/>
                        </a:rPr>
                        <a:t>Légendes sur l’image</a:t>
                      </a:r>
                    </a:p>
                  </a:txBody>
                  <a:tcPr anchor="ctr">
                    <a:lnL w="6350" cap="flat" cmpd="sng" algn="ctr">
                      <a:solidFill>
                        <a:schemeClr val="accent5"/>
                      </a:solid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dk1"/>
                        </a:solidFill>
                        <a:effectLst/>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1" kern="1200">
                        <a:solidFill>
                          <a:schemeClr val="bg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endParaRPr lang="fr-FR"/>
                    </a:p>
                  </a:txBody>
                  <a:tcPr/>
                </a:tc>
                <a:extLst>
                  <a:ext uri="{0D108BD9-81ED-4DB2-BD59-A6C34878D82A}">
                    <a16:rowId xmlns:a16="http://schemas.microsoft.com/office/drawing/2014/main" val="1614400229"/>
                  </a:ext>
                </a:extLst>
              </a:tr>
              <a:tr h="432000">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tx1"/>
                          </a:solidFill>
                          <a:latin typeface="+mn-lt"/>
                          <a:ea typeface="+mn-ea"/>
                          <a:cs typeface="+mn-cs"/>
                        </a:rPr>
                        <a:t>Référence de l’image support : AdM_Legendes.jpg</a:t>
                      </a:r>
                    </a:p>
                  </a:txBody>
                  <a:tcP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a:solidFill>
                            <a:schemeClr val="dk1"/>
                          </a:solidFill>
                          <a:effectLst/>
                          <a:latin typeface="+mn-lt"/>
                          <a:ea typeface="+mn-ea"/>
                          <a:cs typeface="+mn-cs"/>
                        </a:rPr>
                        <a:t>Zone 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a:solidFill>
                            <a:schemeClr val="dk1"/>
                          </a:solidFill>
                          <a:effectLst/>
                          <a:latin typeface="+mn-lt"/>
                          <a:ea typeface="+mn-ea"/>
                          <a:cs typeface="+mn-cs"/>
                        </a:rPr>
                        <a:t>(max 30 caractères espaces compris)</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b="0" kern="1200">
                          <a:solidFill>
                            <a:schemeClr val="dk1"/>
                          </a:solidFill>
                          <a:effectLst/>
                          <a:latin typeface="+mn-lt"/>
                          <a:ea typeface="+mn-ea"/>
                          <a:cs typeface="+mn-cs"/>
                        </a:rPr>
                        <a:t>x</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Menu déroulant 1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[Sélectionner, piton Central, piton Nord, </a:t>
                      </a:r>
                      <a:r>
                        <a:rPr lang="fr-FR" sz="1100" b="0" kern="1200" dirty="0">
                          <a:solidFill>
                            <a:srgbClr val="008E00"/>
                          </a:solidFill>
                          <a:effectLst/>
                          <a:latin typeface="+mn-lt"/>
                          <a:ea typeface="+mn-ea"/>
                          <a:cs typeface="+mn-cs"/>
                        </a:rPr>
                        <a:t>téléphérique</a:t>
                      </a:r>
                      <a:r>
                        <a:rPr lang="fr-FR" sz="1100" b="0" kern="1200" dirty="0">
                          <a:solidFill>
                            <a:schemeClr val="dk1"/>
                          </a:solidFill>
                          <a:effectLst/>
                          <a:latin typeface="+mn-lt"/>
                          <a:ea typeface="+mn-ea"/>
                          <a:cs typeface="+mn-cs"/>
                        </a:rPr>
                        <a:t>, Vallée Blanche]</a:t>
                      </a:r>
                    </a:p>
                  </a:txBody>
                  <a:tcP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43200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tx1"/>
                        </a:solidFill>
                        <a:latin typeface="+mn-lt"/>
                        <a:ea typeface="+mn-ea"/>
                        <a:cs typeface="+mn-cs"/>
                      </a:endParaRPr>
                    </a:p>
                  </a:txBody>
                  <a:tcPr>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Zone 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(max 30 caractères espaces compris)</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dk1"/>
                        </a:solidFill>
                        <a:effectLst/>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Menu déroulant 2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[Sélectionner, </a:t>
                      </a:r>
                      <a:r>
                        <a:rPr lang="fr-FR" sz="1100" b="0" kern="1200" dirty="0">
                          <a:solidFill>
                            <a:srgbClr val="00B050"/>
                          </a:solidFill>
                          <a:effectLst/>
                          <a:latin typeface="+mn-lt"/>
                          <a:ea typeface="+mn-ea"/>
                          <a:cs typeface="+mn-cs"/>
                        </a:rPr>
                        <a:t>piton Central</a:t>
                      </a:r>
                      <a:r>
                        <a:rPr lang="fr-FR" sz="1100" b="0" kern="1200" dirty="0">
                          <a:solidFill>
                            <a:schemeClr val="dk1"/>
                          </a:solidFill>
                          <a:effectLst/>
                          <a:latin typeface="+mn-lt"/>
                          <a:ea typeface="+mn-ea"/>
                          <a:cs typeface="+mn-cs"/>
                        </a:rPr>
                        <a:t>, piton Nord, </a:t>
                      </a:r>
                      <a:r>
                        <a:rPr lang="fr-FR" sz="1100" b="0" kern="1200" dirty="0">
                          <a:solidFill>
                            <a:schemeClr val="tx1"/>
                          </a:solidFill>
                          <a:effectLst/>
                          <a:latin typeface="+mn-lt"/>
                          <a:ea typeface="+mn-ea"/>
                          <a:cs typeface="+mn-cs"/>
                        </a:rPr>
                        <a:t>téléphérique</a:t>
                      </a:r>
                      <a:r>
                        <a:rPr lang="fr-FR" sz="1100" b="0" kern="1200" dirty="0">
                          <a:solidFill>
                            <a:schemeClr val="dk1"/>
                          </a:solidFill>
                          <a:effectLst/>
                          <a:latin typeface="+mn-lt"/>
                          <a:ea typeface="+mn-ea"/>
                          <a:cs typeface="+mn-cs"/>
                        </a:rPr>
                        <a:t>, Vallée Blanche]</a:t>
                      </a:r>
                    </a:p>
                  </a:txBody>
                  <a:tcP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549317390"/>
                  </a:ext>
                </a:extLst>
              </a:tr>
              <a:tr h="43200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tx1"/>
                        </a:solidFill>
                        <a:latin typeface="+mn-lt"/>
                        <a:ea typeface="+mn-ea"/>
                        <a:cs typeface="+mn-cs"/>
                      </a:endParaRPr>
                    </a:p>
                  </a:txBody>
                  <a:tcPr>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panose="020F0502020204030204"/>
                          <a:ea typeface="+mn-ea"/>
                          <a:cs typeface="+mn-cs"/>
                        </a:rPr>
                        <a:t>Zone 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panose="020F0502020204030204"/>
                          <a:ea typeface="+mn-ea"/>
                          <a:cs typeface="+mn-cs"/>
                        </a:rPr>
                        <a:t>(max 30 caractères espaces compris)</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dk1"/>
                        </a:solidFill>
                        <a:effectLst/>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Menu déroulant 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[Sélectionner, </a:t>
                      </a:r>
                      <a:r>
                        <a:rPr lang="fr-FR" sz="1100" b="0" kern="1200" dirty="0">
                          <a:solidFill>
                            <a:schemeClr val="tx1"/>
                          </a:solidFill>
                          <a:effectLst/>
                          <a:latin typeface="+mn-lt"/>
                          <a:ea typeface="+mn-ea"/>
                          <a:cs typeface="+mn-cs"/>
                        </a:rPr>
                        <a:t>piton Central, </a:t>
                      </a:r>
                      <a:r>
                        <a:rPr lang="fr-FR" sz="1100" b="0" kern="1200" dirty="0">
                          <a:solidFill>
                            <a:schemeClr val="dk1"/>
                          </a:solidFill>
                          <a:effectLst/>
                          <a:latin typeface="+mn-lt"/>
                          <a:ea typeface="+mn-ea"/>
                          <a:cs typeface="+mn-cs"/>
                        </a:rPr>
                        <a:t>piton Nord, </a:t>
                      </a:r>
                      <a:r>
                        <a:rPr lang="fr-FR" sz="1100" b="0" kern="1200" dirty="0">
                          <a:solidFill>
                            <a:schemeClr val="tx1"/>
                          </a:solidFill>
                          <a:effectLst/>
                          <a:latin typeface="+mn-lt"/>
                          <a:ea typeface="+mn-ea"/>
                          <a:cs typeface="+mn-cs"/>
                        </a:rPr>
                        <a:t>téléphérique</a:t>
                      </a:r>
                      <a:r>
                        <a:rPr lang="fr-FR" sz="1100" b="0" kern="1200" dirty="0">
                          <a:solidFill>
                            <a:schemeClr val="dk1"/>
                          </a:solidFill>
                          <a:effectLst/>
                          <a:latin typeface="+mn-lt"/>
                          <a:ea typeface="+mn-ea"/>
                          <a:cs typeface="+mn-cs"/>
                        </a:rPr>
                        <a:t>, </a:t>
                      </a:r>
                      <a:r>
                        <a:rPr lang="fr-FR" sz="1100" b="0" kern="1200" dirty="0">
                          <a:solidFill>
                            <a:srgbClr val="00B050"/>
                          </a:solidFill>
                          <a:effectLst/>
                          <a:latin typeface="+mn-lt"/>
                          <a:ea typeface="+mn-ea"/>
                          <a:cs typeface="+mn-cs"/>
                        </a:rPr>
                        <a:t>Vallée Blanche</a:t>
                      </a:r>
                      <a:r>
                        <a:rPr lang="fr-FR" sz="1100" b="0" kern="1200" dirty="0">
                          <a:solidFill>
                            <a:schemeClr val="dk1"/>
                          </a:solidFill>
                          <a:effectLst/>
                          <a:latin typeface="+mn-lt"/>
                          <a:ea typeface="+mn-ea"/>
                          <a:cs typeface="+mn-cs"/>
                        </a:rPr>
                        <a:t>]</a:t>
                      </a:r>
                    </a:p>
                  </a:txBody>
                  <a:tcP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176949209"/>
                  </a:ext>
                </a:extLst>
              </a:tr>
              <a:tr h="457807">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tx1"/>
                        </a:solidFill>
                        <a:latin typeface="+mn-lt"/>
                        <a:ea typeface="+mn-ea"/>
                        <a:cs typeface="+mn-cs"/>
                      </a:endParaRPr>
                    </a:p>
                  </a:txBody>
                  <a:tcPr>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panose="020F0502020204030204"/>
                          <a:ea typeface="+mn-ea"/>
                          <a:cs typeface="+mn-cs"/>
                        </a:rPr>
                        <a:t>Zone 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panose="020F0502020204030204"/>
                          <a:ea typeface="+mn-ea"/>
                          <a:cs typeface="+mn-cs"/>
                        </a:rPr>
                        <a:t>(max 30 caractères espaces compris)</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100" b="0" kern="1200">
                          <a:solidFill>
                            <a:schemeClr val="dk1"/>
                          </a:solidFill>
                          <a:effectLst/>
                          <a:latin typeface="+mn-lt"/>
                          <a:ea typeface="+mn-ea"/>
                          <a:cs typeface="+mn-cs"/>
                        </a:rPr>
                        <a:t>x</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Menu déroulant 4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dk1"/>
                          </a:solidFill>
                          <a:effectLst/>
                          <a:latin typeface="+mn-lt"/>
                          <a:ea typeface="+mn-ea"/>
                          <a:cs typeface="+mn-cs"/>
                        </a:rPr>
                        <a:t>[Sélectionner, </a:t>
                      </a:r>
                      <a:r>
                        <a:rPr lang="fr-FR" sz="1100" b="0" kern="1200" dirty="0">
                          <a:solidFill>
                            <a:schemeClr val="tx1"/>
                          </a:solidFill>
                          <a:effectLst/>
                          <a:latin typeface="+mn-lt"/>
                          <a:ea typeface="+mn-ea"/>
                          <a:cs typeface="+mn-cs"/>
                        </a:rPr>
                        <a:t>téléphérique</a:t>
                      </a:r>
                      <a:r>
                        <a:rPr lang="fr-FR" sz="1100" b="0" kern="1200" dirty="0">
                          <a:solidFill>
                            <a:schemeClr val="dk1"/>
                          </a:solidFill>
                          <a:effectLst/>
                          <a:latin typeface="+mn-lt"/>
                          <a:ea typeface="+mn-ea"/>
                          <a:cs typeface="+mn-cs"/>
                        </a:rPr>
                        <a:t>, </a:t>
                      </a:r>
                      <a:r>
                        <a:rPr lang="fr-FR" sz="1100" b="0" kern="1200" dirty="0">
                          <a:solidFill>
                            <a:schemeClr val="tx1"/>
                          </a:solidFill>
                          <a:effectLst/>
                          <a:latin typeface="+mn-lt"/>
                          <a:ea typeface="+mn-ea"/>
                          <a:cs typeface="+mn-cs"/>
                        </a:rPr>
                        <a:t>piton Central, Vallée Blanche, </a:t>
                      </a:r>
                      <a:r>
                        <a:rPr lang="fr-FR" sz="1100" b="0" kern="1200" dirty="0">
                          <a:solidFill>
                            <a:srgbClr val="00B050"/>
                          </a:solidFill>
                          <a:effectLst/>
                          <a:latin typeface="+mn-lt"/>
                          <a:ea typeface="+mn-ea"/>
                          <a:cs typeface="+mn-cs"/>
                        </a:rPr>
                        <a:t>piton Nord</a:t>
                      </a:r>
                      <a:r>
                        <a:rPr lang="fr-FR" sz="1100" b="0" kern="1200" dirty="0">
                          <a:solidFill>
                            <a:schemeClr val="dk1"/>
                          </a:solidFill>
                          <a:effectLst/>
                          <a:latin typeface="+mn-lt"/>
                          <a:ea typeface="+mn-ea"/>
                          <a:cs typeface="+mn-cs"/>
                        </a:rPr>
                        <a:t>]</a:t>
                      </a:r>
                    </a:p>
                  </a:txBody>
                  <a:tcP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294696432"/>
                  </a:ext>
                </a:extLst>
              </a:tr>
            </a:tbl>
          </a:graphicData>
        </a:graphic>
      </p:graphicFrame>
      <p:sp>
        <p:nvSpPr>
          <p:cNvPr id="5" name="Rectangle : coins arrondis 4">
            <a:extLst>
              <a:ext uri="{FF2B5EF4-FFF2-40B4-BE49-F238E27FC236}">
                <a16:creationId xmlns:a16="http://schemas.microsoft.com/office/drawing/2014/main" id="{D8506AEF-0F09-71FB-5E0F-8BD6869CA49E}"/>
              </a:ext>
            </a:extLst>
          </p:cNvPr>
          <p:cNvSpPr/>
          <p:nvPr/>
        </p:nvSpPr>
        <p:spPr>
          <a:xfrm>
            <a:off x="3230495" y="4312121"/>
            <a:ext cx="1237379" cy="329258"/>
          </a:xfrm>
          <a:prstGeom prst="roundRect">
            <a:avLst/>
          </a:prstGeom>
          <a:solidFill>
            <a:schemeClr val="bg1">
              <a:alpha val="50000"/>
            </a:schemeClr>
          </a:solidFill>
          <a:ln>
            <a:solidFill>
              <a:srgbClr val="0E55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49" dirty="0">
                <a:solidFill>
                  <a:schemeClr val="tx1"/>
                </a:solidFill>
              </a:rPr>
              <a:t>Zone 1</a:t>
            </a:r>
          </a:p>
        </p:txBody>
      </p:sp>
      <p:sp>
        <p:nvSpPr>
          <p:cNvPr id="6" name="Rectangle : coins arrondis 5">
            <a:extLst>
              <a:ext uri="{FF2B5EF4-FFF2-40B4-BE49-F238E27FC236}">
                <a16:creationId xmlns:a16="http://schemas.microsoft.com/office/drawing/2014/main" id="{34DB55A1-9D10-E267-5213-5AEE10A5BADB}"/>
              </a:ext>
            </a:extLst>
          </p:cNvPr>
          <p:cNvSpPr/>
          <p:nvPr/>
        </p:nvSpPr>
        <p:spPr>
          <a:xfrm>
            <a:off x="768990" y="2854167"/>
            <a:ext cx="1237379" cy="329258"/>
          </a:xfrm>
          <a:prstGeom prst="roundRect">
            <a:avLst/>
          </a:prstGeom>
          <a:solidFill>
            <a:schemeClr val="bg1">
              <a:alpha val="50000"/>
            </a:schemeClr>
          </a:solidFill>
          <a:ln>
            <a:solidFill>
              <a:srgbClr val="0E55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49" dirty="0">
                <a:solidFill>
                  <a:schemeClr val="tx1"/>
                </a:solidFill>
              </a:rPr>
              <a:t>Zone 2</a:t>
            </a:r>
          </a:p>
        </p:txBody>
      </p:sp>
      <p:sp>
        <p:nvSpPr>
          <p:cNvPr id="10" name="Rectangle : coins arrondis 9">
            <a:extLst>
              <a:ext uri="{FF2B5EF4-FFF2-40B4-BE49-F238E27FC236}">
                <a16:creationId xmlns:a16="http://schemas.microsoft.com/office/drawing/2014/main" id="{48978E45-77B4-634E-D403-6AF5057EA158}"/>
              </a:ext>
            </a:extLst>
          </p:cNvPr>
          <p:cNvSpPr/>
          <p:nvPr/>
        </p:nvSpPr>
        <p:spPr>
          <a:xfrm>
            <a:off x="768991" y="4617397"/>
            <a:ext cx="1237379" cy="329258"/>
          </a:xfrm>
          <a:prstGeom prst="roundRect">
            <a:avLst/>
          </a:prstGeom>
          <a:solidFill>
            <a:schemeClr val="bg1">
              <a:alpha val="50000"/>
            </a:schemeClr>
          </a:solidFill>
          <a:ln>
            <a:solidFill>
              <a:srgbClr val="0E55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49" dirty="0">
                <a:solidFill>
                  <a:schemeClr val="tx1"/>
                </a:solidFill>
              </a:rPr>
              <a:t>Zone 3</a:t>
            </a:r>
          </a:p>
        </p:txBody>
      </p:sp>
      <p:sp>
        <p:nvSpPr>
          <p:cNvPr id="11" name="Rectangle : coins arrondis 10">
            <a:extLst>
              <a:ext uri="{FF2B5EF4-FFF2-40B4-BE49-F238E27FC236}">
                <a16:creationId xmlns:a16="http://schemas.microsoft.com/office/drawing/2014/main" id="{E9A69E4C-7FE9-4F80-2DAC-EA3580D787BF}"/>
              </a:ext>
            </a:extLst>
          </p:cNvPr>
          <p:cNvSpPr/>
          <p:nvPr/>
        </p:nvSpPr>
        <p:spPr>
          <a:xfrm>
            <a:off x="2006370" y="3353349"/>
            <a:ext cx="1237379" cy="329258"/>
          </a:xfrm>
          <a:prstGeom prst="roundRect">
            <a:avLst/>
          </a:prstGeom>
          <a:solidFill>
            <a:schemeClr val="bg1">
              <a:alpha val="50000"/>
            </a:schemeClr>
          </a:solidFill>
          <a:ln>
            <a:solidFill>
              <a:srgbClr val="0E555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49" dirty="0">
                <a:solidFill>
                  <a:schemeClr val="tx1"/>
                </a:solidFill>
              </a:rPr>
              <a:t>Zone 4</a:t>
            </a:r>
          </a:p>
        </p:txBody>
      </p:sp>
    </p:spTree>
    <p:extLst>
      <p:ext uri="{BB962C8B-B14F-4D97-AF65-F5344CB8AC3E}">
        <p14:creationId xmlns:p14="http://schemas.microsoft.com/office/powerpoint/2010/main" val="1368985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Sommets mythiques</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Accordéon</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3" y="1405543"/>
            <a:ext cx="6683390" cy="36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Découvrez d’autres sommets mythiques.</a:t>
            </a:r>
          </a:p>
        </p:txBody>
      </p:sp>
      <p:graphicFrame>
        <p:nvGraphicFramePr>
          <p:cNvPr id="5" name="Tableau 7">
            <a:extLst>
              <a:ext uri="{FF2B5EF4-FFF2-40B4-BE49-F238E27FC236}">
                <a16:creationId xmlns:a16="http://schemas.microsoft.com/office/drawing/2014/main" id="{511B020E-DB58-C1B0-5F47-0AF5B7E80102}"/>
              </a:ext>
            </a:extLst>
          </p:cNvPr>
          <p:cNvGraphicFramePr>
            <a:graphicFrameLocks noGrp="1"/>
          </p:cNvGraphicFramePr>
          <p:nvPr>
            <p:extLst>
              <p:ext uri="{D42A27DB-BD31-4B8C-83A1-F6EECF244321}">
                <p14:modId xmlns:p14="http://schemas.microsoft.com/office/powerpoint/2010/main" val="2853724360"/>
              </p:ext>
            </p:extLst>
          </p:nvPr>
        </p:nvGraphicFramePr>
        <p:xfrm>
          <a:off x="125906" y="2454158"/>
          <a:ext cx="10440000" cy="356364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6422676">
                  <a:extLst>
                    <a:ext uri="{9D8B030D-6E8A-4147-A177-3AD203B41FA5}">
                      <a16:colId xmlns:a16="http://schemas.microsoft.com/office/drawing/2014/main" val="2849724712"/>
                    </a:ext>
                  </a:extLst>
                </a:gridCol>
                <a:gridCol w="4017324">
                  <a:extLst>
                    <a:ext uri="{9D8B030D-6E8A-4147-A177-3AD203B41FA5}">
                      <a16:colId xmlns:a16="http://schemas.microsoft.com/office/drawing/2014/main" val="1363865384"/>
                    </a:ext>
                  </a:extLst>
                </a:gridCol>
              </a:tblGrid>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Accordéon</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28193"/>
                    </a:solidFill>
                  </a:tcPr>
                </a:tc>
                <a:tc hMerge="1">
                  <a:txBody>
                    <a:bodyPr/>
                    <a:lstStyle/>
                    <a:p>
                      <a:endParaRPr lang="fr-FR"/>
                    </a:p>
                  </a:txBody>
                  <a:tcPr/>
                </a:tc>
                <a:extLst>
                  <a:ext uri="{0D108BD9-81ED-4DB2-BD59-A6C34878D82A}">
                    <a16:rowId xmlns:a16="http://schemas.microsoft.com/office/drawing/2014/main" val="1503631064"/>
                  </a:ext>
                </a:extLst>
              </a:tr>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Item 1 : L’Everest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hMerge="1">
                  <a:txBody>
                    <a:bodyPr/>
                    <a:lstStyle/>
                    <a:p>
                      <a:endParaRPr lang="fr-FR"/>
                    </a:p>
                  </a:txBody>
                  <a:tcPr/>
                </a:tc>
                <a:extLst>
                  <a:ext uri="{0D108BD9-81ED-4DB2-BD59-A6C34878D82A}">
                    <a16:rowId xmlns:a16="http://schemas.microsoft.com/office/drawing/2014/main" val="1339997481"/>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l’item 1 : L'Everest est une montagne située dans la chaîne de l'Himalaya, à la frontière entre le Népal et la Chine. Il est aperçu par des Européens pour la première fois en 1847, puis identifié comme le plus haut sommet du monde. Son altitude est établie à 8 849 mètres. Cette caractéristique lui vaut d'être baptisé de son nom actuel par les Occidentaux en 1865 en l'honneur de George Everest, arpenteur général des Indes orientales de 1830 à 1843.</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associée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Cont_Int_Everest.jpg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Item 2 : Le Cervin</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hMerge="1">
                  <a:txBody>
                    <a:bodyPr/>
                    <a:lstStyle/>
                    <a:p>
                      <a:endParaRPr lang="fr-FR"/>
                    </a:p>
                  </a:txBody>
                  <a:tcPr/>
                </a:tc>
                <a:extLst>
                  <a:ext uri="{0D108BD9-81ED-4DB2-BD59-A6C34878D82A}">
                    <a16:rowId xmlns:a16="http://schemas.microsoft.com/office/drawing/2014/main" val="399754450"/>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l’item 2 : Le Cervin est, par son altitude de 4 478 mètres, le 12e sommet des Alpes. Il est situé sur la frontière italo-suisse, entre le canton du Valais et la Vallée d'Aoste. Il donne sur la ville suisse de Zermatt au nord-est et la ville italienne de Breuil-Cervinia au sud. Il relie la vallée de Zermatt et le </a:t>
                      </a:r>
                      <a:r>
                        <a:rPr lang="fr-FR" sz="1100" kern="1200" dirty="0" err="1">
                          <a:solidFill>
                            <a:schemeClr val="tx1"/>
                          </a:solidFill>
                          <a:latin typeface="+mn-lt"/>
                          <a:ea typeface="+mn-ea"/>
                          <a:cs typeface="+mn-cs"/>
                        </a:rPr>
                        <a:t>Valtournenche</a:t>
                      </a:r>
                      <a:r>
                        <a:rPr lang="fr-FR" sz="1100" kern="1200" dirty="0">
                          <a:solidFill>
                            <a:schemeClr val="tx1"/>
                          </a:solidFill>
                          <a:latin typeface="+mn-lt"/>
                          <a:ea typeface="+mn-ea"/>
                          <a:cs typeface="+mn-cs"/>
                        </a:rPr>
                        <a:t>, en Vallée d'Aoste, par le col de Saint-Théodule, à l’est.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associée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Cont_Int_Cervin.jpg</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Item 3 : Le Pic du Midi de Bigorre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hMerge="1">
                  <a:txBody>
                    <a:bodyPr/>
                    <a:lstStyle/>
                    <a:p>
                      <a:endParaRPr lang="fr-FR"/>
                    </a:p>
                  </a:txBody>
                  <a:tcPr/>
                </a:tc>
                <a:extLst>
                  <a:ext uri="{0D108BD9-81ED-4DB2-BD59-A6C34878D82A}">
                    <a16:rowId xmlns:a16="http://schemas.microsoft.com/office/drawing/2014/main" val="183495351"/>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l’item 3 : Le Pic du Midi de Bigorre est situé dans les Hautes-Pyrénées, et atteint une altitude de 2 876 mètres. Il est connu entre autres pour la présence d'un observatoire astronomique et d'un relais de télévision, installés à son sommet.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associée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Cont_Int_Pic_du_Midi.jpg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81128488"/>
                  </a:ext>
                </a:extLst>
              </a:tr>
            </a:tbl>
          </a:graphicData>
        </a:graphic>
      </p:graphicFrame>
      <p:pic>
        <p:nvPicPr>
          <p:cNvPr id="20" name="Image 19" descr="Une image contenant ciel, plein air, neige, paysage&#10;&#10;Description générée automatiquement">
            <a:extLst>
              <a:ext uri="{FF2B5EF4-FFF2-40B4-BE49-F238E27FC236}">
                <a16:creationId xmlns:a16="http://schemas.microsoft.com/office/drawing/2014/main" id="{28A7D815-9E35-B8D0-84A9-5145203F5ABA}"/>
              </a:ext>
            </a:extLst>
          </p:cNvPr>
          <p:cNvPicPr>
            <a:picLocks noChangeAspect="1"/>
          </p:cNvPicPr>
          <p:nvPr/>
        </p:nvPicPr>
        <p:blipFill>
          <a:blip r:embed="rId3"/>
          <a:stretch>
            <a:fillRect/>
          </a:stretch>
        </p:blipFill>
        <p:spPr>
          <a:xfrm>
            <a:off x="9216138" y="4260256"/>
            <a:ext cx="1063934" cy="708276"/>
          </a:xfrm>
          <a:prstGeom prst="rect">
            <a:avLst/>
          </a:prstGeom>
        </p:spPr>
      </p:pic>
      <p:pic>
        <p:nvPicPr>
          <p:cNvPr id="21" name="Image 20" descr="Une image contenant ciel, plein air, neige, montagne&#10;&#10;Description générée automatiquement">
            <a:extLst>
              <a:ext uri="{FF2B5EF4-FFF2-40B4-BE49-F238E27FC236}">
                <a16:creationId xmlns:a16="http://schemas.microsoft.com/office/drawing/2014/main" id="{F5707465-BA68-E7FE-7B97-A1BD0A07E765}"/>
              </a:ext>
            </a:extLst>
          </p:cNvPr>
          <p:cNvPicPr>
            <a:picLocks noChangeAspect="1"/>
          </p:cNvPicPr>
          <p:nvPr/>
        </p:nvPicPr>
        <p:blipFill>
          <a:blip r:embed="rId4"/>
          <a:stretch>
            <a:fillRect/>
          </a:stretch>
        </p:blipFill>
        <p:spPr>
          <a:xfrm>
            <a:off x="9216138" y="5312839"/>
            <a:ext cx="1077811" cy="708276"/>
          </a:xfrm>
          <a:prstGeom prst="rect">
            <a:avLst/>
          </a:prstGeom>
        </p:spPr>
      </p:pic>
      <p:pic>
        <p:nvPicPr>
          <p:cNvPr id="23" name="Image 22" descr="Une image contenant nature, plein air, neige, Chaîne de montagnes&#10;&#10;Description générée automatiquement">
            <a:extLst>
              <a:ext uri="{FF2B5EF4-FFF2-40B4-BE49-F238E27FC236}">
                <a16:creationId xmlns:a16="http://schemas.microsoft.com/office/drawing/2014/main" id="{C22BABEF-34C2-4A1F-F101-CB7E17B32A2F}"/>
              </a:ext>
            </a:extLst>
          </p:cNvPr>
          <p:cNvPicPr>
            <a:picLocks noChangeAspect="1"/>
          </p:cNvPicPr>
          <p:nvPr/>
        </p:nvPicPr>
        <p:blipFill>
          <a:blip r:embed="rId5"/>
          <a:stretch>
            <a:fillRect/>
          </a:stretch>
        </p:blipFill>
        <p:spPr>
          <a:xfrm>
            <a:off x="9216138" y="3007546"/>
            <a:ext cx="1063934" cy="711316"/>
          </a:xfrm>
          <a:prstGeom prst="rect">
            <a:avLst/>
          </a:prstGeom>
        </p:spPr>
      </p:pic>
    </p:spTree>
    <p:extLst>
      <p:ext uri="{BB962C8B-B14F-4D97-AF65-F5344CB8AC3E}">
        <p14:creationId xmlns:p14="http://schemas.microsoft.com/office/powerpoint/2010/main" val="14012444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Sommets mythiques</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Carrousel</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3" y="1405543"/>
            <a:ext cx="6683390" cy="517525"/>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Découvrez d’autres sommets mythiques. </a:t>
            </a:r>
          </a:p>
        </p:txBody>
      </p:sp>
      <p:graphicFrame>
        <p:nvGraphicFramePr>
          <p:cNvPr id="5" name="Tableau 7">
            <a:extLst>
              <a:ext uri="{FF2B5EF4-FFF2-40B4-BE49-F238E27FC236}">
                <a16:creationId xmlns:a16="http://schemas.microsoft.com/office/drawing/2014/main" id="{8C5CA26C-CE64-4BA8-F4F3-BAD321988A1F}"/>
              </a:ext>
            </a:extLst>
          </p:cNvPr>
          <p:cNvGraphicFramePr>
            <a:graphicFrameLocks noGrp="1"/>
          </p:cNvGraphicFramePr>
          <p:nvPr>
            <p:extLst>
              <p:ext uri="{D42A27DB-BD31-4B8C-83A1-F6EECF244321}">
                <p14:modId xmlns:p14="http://schemas.microsoft.com/office/powerpoint/2010/main" val="3443969432"/>
              </p:ext>
            </p:extLst>
          </p:nvPr>
        </p:nvGraphicFramePr>
        <p:xfrm>
          <a:off x="0" y="2421557"/>
          <a:ext cx="10440000" cy="339600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7200000">
                  <a:extLst>
                    <a:ext uri="{9D8B030D-6E8A-4147-A177-3AD203B41FA5}">
                      <a16:colId xmlns:a16="http://schemas.microsoft.com/office/drawing/2014/main" val="2849724712"/>
                    </a:ext>
                  </a:extLst>
                </a:gridCol>
                <a:gridCol w="3240000">
                  <a:extLst>
                    <a:ext uri="{9D8B030D-6E8A-4147-A177-3AD203B41FA5}">
                      <a16:colId xmlns:a16="http://schemas.microsoft.com/office/drawing/2014/main" val="661111794"/>
                    </a:ext>
                  </a:extLst>
                </a:gridCol>
              </a:tblGrid>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a:ln>
                            <a:noFill/>
                          </a:ln>
                          <a:solidFill>
                            <a:schemeClr val="bg1"/>
                          </a:solidFill>
                          <a:effectLst/>
                          <a:uLnTx/>
                          <a:uFillTx/>
                          <a:latin typeface="+mn-lt"/>
                          <a:ea typeface="+mn-ea"/>
                          <a:cs typeface="+mn-cs"/>
                        </a:rPr>
                        <a:t>Carrousel</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28193"/>
                    </a:solidFill>
                  </a:tcPr>
                </a:tc>
                <a:tc hMerge="1">
                  <a:txBody>
                    <a:bodyPr/>
                    <a:lstStyle/>
                    <a:p>
                      <a:endParaRPr lang="fr-FR"/>
                    </a:p>
                  </a:txBody>
                  <a:tcPr/>
                </a:tc>
                <a:extLst>
                  <a:ext uri="{0D108BD9-81ED-4DB2-BD59-A6C34878D82A}">
                    <a16:rowId xmlns:a16="http://schemas.microsoft.com/office/drawing/2014/main" val="2480146695"/>
                  </a:ext>
                </a:extLst>
              </a:tr>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Diapo 1 : L’Everest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diapo 1 : L'Everest est une montagne située dans la chaîne de l'Himalaya, à la frontière entre le Népal et la Chine. Il est aperçu par des Européens pour la première fois en 1847, puis identifié comme le plus haut sommet du monde. Son altitude est établie à 8 849 mètres. Cette caractéristique lui vaut d'être baptisé de son nom actuel par les Occidentaux en 1865 en l'honneur de George Everest, arpenteur général des Indes orientales de 1830 à 1843.</a:t>
                      </a:r>
                      <a:endParaRPr lang="fr-FR" sz="1100" b="1" dirty="0">
                        <a:solidFill>
                          <a:schemeClr val="tx1"/>
                        </a:solidFill>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associée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Cont_Int_Everest.jpg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Diapo 2 : Le Cervin</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diapo 2 : Le Cervin est, par son altitude de 4 478 mètres, le 12e sommet des Alpes. Il est situé sur la frontière italo-suisse, entre le canton du Valais et la Vallée d'Aoste. Il donne sur la ville suisse de Zermatt au nord-est et la ville italienne de Breuil-Cervinia au sud. Il relie la vallée de Zermatt et le </a:t>
                      </a:r>
                      <a:r>
                        <a:rPr lang="fr-FR" sz="1100" kern="1200" dirty="0" err="1">
                          <a:solidFill>
                            <a:schemeClr val="tx1"/>
                          </a:solidFill>
                          <a:latin typeface="+mn-lt"/>
                          <a:ea typeface="+mn-ea"/>
                          <a:cs typeface="+mn-cs"/>
                        </a:rPr>
                        <a:t>Valtournenche</a:t>
                      </a:r>
                      <a:r>
                        <a:rPr lang="fr-FR" sz="1100" kern="1200" dirty="0">
                          <a:solidFill>
                            <a:schemeClr val="tx1"/>
                          </a:solidFill>
                          <a:latin typeface="+mn-lt"/>
                          <a:ea typeface="+mn-ea"/>
                          <a:cs typeface="+mn-cs"/>
                        </a:rPr>
                        <a:t>, en Vallée d'Aoste, par le col de Saint-Théodule, à l’est.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associée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Cont_Int_Cervin.jpg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Diapo 3 : Le Pic du Midi de Bigorre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3495351"/>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diapo 3 :  Le Pic du Midi de Bigorre est situé dans les Hautes-Pyrénées, et atteint une altitude de 2 876 mètres. Il est connu entre autres pour la présence d'un observatoire astronomique et d'un relais de télévision, installés à son sommet.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associée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Cont_Int_Pic_du_Midi.jpg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3781128488"/>
                  </a:ext>
                </a:extLst>
              </a:tr>
            </a:tbl>
          </a:graphicData>
        </a:graphic>
      </p:graphicFrame>
      <p:pic>
        <p:nvPicPr>
          <p:cNvPr id="8" name="Image 7" descr="Une image contenant ciel, plein air, neige, paysage&#10;&#10;Description générée automatiquement">
            <a:extLst>
              <a:ext uri="{FF2B5EF4-FFF2-40B4-BE49-F238E27FC236}">
                <a16:creationId xmlns:a16="http://schemas.microsoft.com/office/drawing/2014/main" id="{56D3BF8B-3F67-620E-A1C6-E7C774D8E317}"/>
              </a:ext>
            </a:extLst>
          </p:cNvPr>
          <p:cNvPicPr>
            <a:picLocks noChangeAspect="1"/>
          </p:cNvPicPr>
          <p:nvPr/>
        </p:nvPicPr>
        <p:blipFill>
          <a:blip r:embed="rId3"/>
          <a:stretch>
            <a:fillRect/>
          </a:stretch>
        </p:blipFill>
        <p:spPr>
          <a:xfrm>
            <a:off x="9202261" y="4109007"/>
            <a:ext cx="1063934" cy="708276"/>
          </a:xfrm>
          <a:prstGeom prst="rect">
            <a:avLst/>
          </a:prstGeom>
        </p:spPr>
      </p:pic>
      <p:pic>
        <p:nvPicPr>
          <p:cNvPr id="9" name="Image 8" descr="Une image contenant ciel, plein air, neige, montagne&#10;&#10;Description générée automatiquement">
            <a:extLst>
              <a:ext uri="{FF2B5EF4-FFF2-40B4-BE49-F238E27FC236}">
                <a16:creationId xmlns:a16="http://schemas.microsoft.com/office/drawing/2014/main" id="{A88A21E8-FA32-463E-5DAB-8DD06B1A2176}"/>
              </a:ext>
            </a:extLst>
          </p:cNvPr>
          <p:cNvPicPr>
            <a:picLocks noChangeAspect="1"/>
          </p:cNvPicPr>
          <p:nvPr/>
        </p:nvPicPr>
        <p:blipFill>
          <a:blip r:embed="rId4"/>
          <a:stretch>
            <a:fillRect/>
          </a:stretch>
        </p:blipFill>
        <p:spPr>
          <a:xfrm>
            <a:off x="9202261" y="5094827"/>
            <a:ext cx="1077811" cy="708276"/>
          </a:xfrm>
          <a:prstGeom prst="rect">
            <a:avLst/>
          </a:prstGeom>
        </p:spPr>
      </p:pic>
      <p:pic>
        <p:nvPicPr>
          <p:cNvPr id="10" name="Image 9" descr="Une image contenant nature, plein air, neige, Chaîne de montagnes&#10;&#10;Description générée automatiquement">
            <a:extLst>
              <a:ext uri="{FF2B5EF4-FFF2-40B4-BE49-F238E27FC236}">
                <a16:creationId xmlns:a16="http://schemas.microsoft.com/office/drawing/2014/main" id="{95D3B082-CD12-7EB9-7FE6-6B14E1D8D2F9}"/>
              </a:ext>
            </a:extLst>
          </p:cNvPr>
          <p:cNvPicPr>
            <a:picLocks noChangeAspect="1"/>
          </p:cNvPicPr>
          <p:nvPr/>
        </p:nvPicPr>
        <p:blipFill>
          <a:blip r:embed="rId5"/>
          <a:stretch>
            <a:fillRect/>
          </a:stretch>
        </p:blipFill>
        <p:spPr>
          <a:xfrm>
            <a:off x="9216138" y="3007546"/>
            <a:ext cx="1063934" cy="711316"/>
          </a:xfrm>
          <a:prstGeom prst="rect">
            <a:avLst/>
          </a:prstGeom>
        </p:spPr>
      </p:pic>
    </p:spTree>
    <p:extLst>
      <p:ext uri="{BB962C8B-B14F-4D97-AF65-F5344CB8AC3E}">
        <p14:creationId xmlns:p14="http://schemas.microsoft.com/office/powerpoint/2010/main" val="2064867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Espace réservé du contenu 2">
            <a:extLst>
              <a:ext uri="{FF2B5EF4-FFF2-40B4-BE49-F238E27FC236}">
                <a16:creationId xmlns:a16="http://schemas.microsoft.com/office/drawing/2014/main" id="{7679C720-3A3E-CFDB-8CF5-51A98EB4D58F}"/>
              </a:ext>
            </a:extLst>
          </p:cNvPr>
          <p:cNvSpPr txBox="1">
            <a:spLocks noGrp="1"/>
          </p:cNvSpPr>
          <p:nvPr>
            <p:ph type="title" idx="4294967295"/>
          </p:nvPr>
        </p:nvSpPr>
        <p:spPr>
          <a:xfrm>
            <a:off x="2118049" y="182852"/>
            <a:ext cx="8573764" cy="51582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107653" indent="0" algn="l" defTabSz="1069111" rtl="0" eaLnBrk="1" latinLnBrk="0" hangingPunct="1">
              <a:lnSpc>
                <a:spcPct val="100000"/>
              </a:lnSpc>
              <a:spcBef>
                <a:spcPts val="0"/>
              </a:spcBef>
              <a:spcAft>
                <a:spcPts val="585"/>
              </a:spcAft>
              <a:buFont typeface="Arial" pitchFamily="34" charset="0"/>
              <a:buNone/>
              <a:tabLst/>
              <a:defRPr sz="1637"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107653" marR="0" lvl="0" indent="0" algn="r" defTabSz="1069111" rtl="0" eaLnBrk="1" fontAlgn="auto" latinLnBrk="0" hangingPunct="1">
              <a:lnSpc>
                <a:spcPct val="100000"/>
              </a:lnSpc>
              <a:spcBef>
                <a:spcPts val="0"/>
              </a:spcBef>
              <a:spcAft>
                <a:spcPts val="585"/>
              </a:spcAft>
              <a:buClrTx/>
              <a:buSzTx/>
              <a:buFont typeface="Arial" pitchFamily="34" charset="0"/>
              <a:buNone/>
              <a:tabLst/>
              <a:defRPr/>
            </a:pPr>
            <a:r>
              <a:rPr lang="fr-FR" sz="2800" dirty="0">
                <a:solidFill>
                  <a:srgbClr val="028193"/>
                </a:solidFill>
                <a:ea typeface="+mn-ea"/>
                <a:cs typeface="+mn-cs"/>
              </a:rPr>
              <a:t>STRUCTURE DE L’OA</a:t>
            </a:r>
            <a:endParaRPr lang="fr-FR" sz="2800" dirty="0">
              <a:solidFill>
                <a:srgbClr val="028193"/>
              </a:solidFill>
            </a:endParaRPr>
          </a:p>
        </p:txBody>
      </p:sp>
      <p:graphicFrame>
        <p:nvGraphicFramePr>
          <p:cNvPr id="5" name="Tableau 4">
            <a:extLst>
              <a:ext uri="{FF2B5EF4-FFF2-40B4-BE49-F238E27FC236}">
                <a16:creationId xmlns:a16="http://schemas.microsoft.com/office/drawing/2014/main" id="{6576FDFD-847B-B367-1C99-51316793C543}"/>
              </a:ext>
            </a:extLst>
          </p:cNvPr>
          <p:cNvGraphicFramePr>
            <a:graphicFrameLocks noGrp="1"/>
          </p:cNvGraphicFramePr>
          <p:nvPr>
            <p:extLst>
              <p:ext uri="{D42A27DB-BD31-4B8C-83A1-F6EECF244321}">
                <p14:modId xmlns:p14="http://schemas.microsoft.com/office/powerpoint/2010/main" val="1295632079"/>
              </p:ext>
            </p:extLst>
          </p:nvPr>
        </p:nvGraphicFramePr>
        <p:xfrm>
          <a:off x="185654" y="901583"/>
          <a:ext cx="10320504" cy="4905982"/>
        </p:xfrm>
        <a:graphic>
          <a:graphicData uri="http://schemas.openxmlformats.org/drawingml/2006/table">
            <a:tbl>
              <a:tblPr firstRow="1" bandRow="1">
                <a:tableStyleId>{5C22544A-7EE6-4342-B048-85BDC9FD1C3A}</a:tableStyleId>
              </a:tblPr>
              <a:tblGrid>
                <a:gridCol w="1379382">
                  <a:extLst>
                    <a:ext uri="{9D8B030D-6E8A-4147-A177-3AD203B41FA5}">
                      <a16:colId xmlns:a16="http://schemas.microsoft.com/office/drawing/2014/main" val="303399834"/>
                    </a:ext>
                  </a:extLst>
                </a:gridCol>
                <a:gridCol w="4470561">
                  <a:extLst>
                    <a:ext uri="{9D8B030D-6E8A-4147-A177-3AD203B41FA5}">
                      <a16:colId xmlns:a16="http://schemas.microsoft.com/office/drawing/2014/main" val="3568292751"/>
                    </a:ext>
                  </a:extLst>
                </a:gridCol>
                <a:gridCol w="4470561">
                  <a:extLst>
                    <a:ext uri="{9D8B030D-6E8A-4147-A177-3AD203B41FA5}">
                      <a16:colId xmlns:a16="http://schemas.microsoft.com/office/drawing/2014/main" val="274951683"/>
                    </a:ext>
                  </a:extLst>
                </a:gridCol>
              </a:tblGrid>
              <a:tr h="513832">
                <a:tc gridSpan="3">
                  <a:txBody>
                    <a:bodyPr/>
                    <a:lstStyle/>
                    <a:p>
                      <a:pPr algn="l">
                        <a:spcBef>
                          <a:spcPts val="300"/>
                        </a:spcBef>
                        <a:spcAft>
                          <a:spcPts val="300"/>
                        </a:spcAft>
                      </a:pPr>
                      <a:r>
                        <a:rPr lang="fr-FR" sz="1000" dirty="0">
                          <a:solidFill>
                            <a:schemeClr val="bg1"/>
                          </a:solidFill>
                        </a:rPr>
                        <a:t>Titre de l’OA :  L’Aiguille du Midi</a:t>
                      </a:r>
                      <a:endParaRPr lang="fr-FR" sz="1000" b="0" dirty="0">
                        <a:solidFill>
                          <a:schemeClr val="bg1"/>
                        </a:solidFill>
                      </a:endParaRPr>
                    </a:p>
                  </a:txBody>
                  <a:tcPr anchor="ctr">
                    <a:solidFill>
                      <a:srgbClr val="028193"/>
                    </a:solidFill>
                  </a:tcPr>
                </a:tc>
                <a:tc hMerge="1">
                  <a:txBody>
                    <a:bodyPr/>
                    <a:lstStyle/>
                    <a:p>
                      <a:pPr>
                        <a:spcBef>
                          <a:spcPts val="300"/>
                        </a:spcBef>
                        <a:spcAft>
                          <a:spcPts val="300"/>
                        </a:spcAft>
                      </a:pPr>
                      <a:endParaRPr lang="fr-FR" sz="1200">
                        <a:solidFill>
                          <a:schemeClr val="bg1"/>
                        </a:solidFill>
                      </a:endParaRPr>
                    </a:p>
                  </a:txBody>
                  <a:tcPr anchor="ctr">
                    <a:solidFill>
                      <a:srgbClr val="1C75B0"/>
                    </a:solidFill>
                  </a:tcPr>
                </a:tc>
                <a:tc hMerge="1">
                  <a:txBody>
                    <a:bodyPr/>
                    <a:lstStyle/>
                    <a:p>
                      <a:pPr>
                        <a:spcBef>
                          <a:spcPts val="300"/>
                        </a:spcBef>
                        <a:spcAft>
                          <a:spcPts val="300"/>
                        </a:spcAft>
                      </a:pPr>
                      <a:endParaRPr lang="fr-FR" sz="1200">
                        <a:solidFill>
                          <a:schemeClr val="bg1"/>
                        </a:solidFill>
                      </a:endParaRPr>
                    </a:p>
                  </a:txBody>
                  <a:tcPr anchor="ctr">
                    <a:solidFill>
                      <a:srgbClr val="1C75B0"/>
                    </a:solidFill>
                  </a:tcPr>
                </a:tc>
                <a:extLst>
                  <a:ext uri="{0D108BD9-81ED-4DB2-BD59-A6C34878D82A}">
                    <a16:rowId xmlns:a16="http://schemas.microsoft.com/office/drawing/2014/main" val="729692249"/>
                  </a:ext>
                </a:extLst>
              </a:tr>
              <a:tr h="275022">
                <a:tc>
                  <a:txBody>
                    <a:bodyPr/>
                    <a:lstStyle/>
                    <a:p>
                      <a:pPr algn="ctr">
                        <a:spcBef>
                          <a:spcPts val="300"/>
                        </a:spcBef>
                        <a:spcAft>
                          <a:spcPts val="300"/>
                        </a:spcAft>
                      </a:pPr>
                      <a:r>
                        <a:rPr lang="fr-FR" sz="1000" b="1" dirty="0">
                          <a:solidFill>
                            <a:srgbClr val="028193"/>
                          </a:solidFill>
                        </a:rPr>
                        <a:t>N° de page</a:t>
                      </a:r>
                    </a:p>
                  </a:txBody>
                  <a:tcPr anchor="ctr">
                    <a:solidFill>
                      <a:srgbClr val="DDFBFF"/>
                    </a:solidFill>
                  </a:tcPr>
                </a:tc>
                <a:tc>
                  <a:txBody>
                    <a:bodyPr/>
                    <a:lstStyle/>
                    <a:p>
                      <a:pPr>
                        <a:spcBef>
                          <a:spcPts val="300"/>
                        </a:spcBef>
                        <a:spcAft>
                          <a:spcPts val="300"/>
                        </a:spcAft>
                      </a:pPr>
                      <a:r>
                        <a:rPr lang="fr-FR" sz="1000" b="1" dirty="0">
                          <a:solidFill>
                            <a:srgbClr val="028193"/>
                          </a:solidFill>
                        </a:rPr>
                        <a:t>Titre des pages</a:t>
                      </a:r>
                    </a:p>
                  </a:txBody>
                  <a:tcPr anchor="ctr">
                    <a:solidFill>
                      <a:srgbClr val="DDFBFF"/>
                    </a:solidFill>
                  </a:tcPr>
                </a:tc>
                <a:tc>
                  <a:txBody>
                    <a:bodyPr/>
                    <a:lstStyle/>
                    <a:p>
                      <a:pPr>
                        <a:spcBef>
                          <a:spcPts val="300"/>
                        </a:spcBef>
                        <a:spcAft>
                          <a:spcPts val="300"/>
                        </a:spcAft>
                      </a:pPr>
                      <a:r>
                        <a:rPr lang="fr-FR" sz="1000" b="1" dirty="0">
                          <a:solidFill>
                            <a:srgbClr val="028193"/>
                          </a:solidFill>
                        </a:rPr>
                        <a:t>Titre des rubriques</a:t>
                      </a:r>
                    </a:p>
                  </a:txBody>
                  <a:tcPr anchor="ctr">
                    <a:solidFill>
                      <a:srgbClr val="DDFBFF"/>
                    </a:solidFill>
                  </a:tcPr>
                </a:tc>
                <a:extLst>
                  <a:ext uri="{0D108BD9-81ED-4DB2-BD59-A6C34878D82A}">
                    <a16:rowId xmlns:a16="http://schemas.microsoft.com/office/drawing/2014/main" val="1192680375"/>
                  </a:ext>
                </a:extLst>
              </a:tr>
              <a:tr h="343094">
                <a:tc>
                  <a:txBody>
                    <a:bodyPr/>
                    <a:lstStyle/>
                    <a:p>
                      <a:pPr algn="ctr"/>
                      <a:r>
                        <a:rPr lang="fr-FR" sz="1000" i="0" dirty="0"/>
                        <a:t>1</a:t>
                      </a:r>
                    </a:p>
                  </a:txBody>
                  <a:tcPr>
                    <a:solidFill>
                      <a:schemeClr val="bg1">
                        <a:lumMod val="85000"/>
                      </a:schemeClr>
                    </a:solidFill>
                  </a:tcPr>
                </a:tc>
                <a:tc>
                  <a:txBody>
                    <a:bodyPr/>
                    <a:lstStyle/>
                    <a:p>
                      <a:r>
                        <a:rPr lang="fr-FR" sz="1000" dirty="0"/>
                        <a:t>Introduction</a:t>
                      </a:r>
                    </a:p>
                  </a:txBody>
                  <a:tcPr>
                    <a:solidFill>
                      <a:schemeClr val="bg1">
                        <a:lumMod val="85000"/>
                      </a:schemeClr>
                    </a:solidFill>
                  </a:tcPr>
                </a:tc>
                <a:tc>
                  <a:txBody>
                    <a:bodyPr/>
                    <a:lstStyle/>
                    <a:p>
                      <a:r>
                        <a:rPr lang="fr-FR" sz="1000" dirty="0"/>
                        <a:t>Objectif ; Déroulement ; Durée</a:t>
                      </a:r>
                    </a:p>
                  </a:txBody>
                  <a:tcPr>
                    <a:solidFill>
                      <a:schemeClr val="bg1">
                        <a:lumMod val="85000"/>
                      </a:schemeClr>
                    </a:solidFill>
                  </a:tcPr>
                </a:tc>
                <a:extLst>
                  <a:ext uri="{0D108BD9-81ED-4DB2-BD59-A6C34878D82A}">
                    <a16:rowId xmlns:a16="http://schemas.microsoft.com/office/drawing/2014/main" val="1428287572"/>
                  </a:ext>
                </a:extLst>
              </a:tr>
              <a:tr h="343094">
                <a:tc>
                  <a:txBody>
                    <a:bodyPr/>
                    <a:lstStyle/>
                    <a:p>
                      <a:pPr algn="ctr"/>
                      <a:r>
                        <a:rPr lang="fr-FR" sz="1000" i="0" dirty="0"/>
                        <a:t>2</a:t>
                      </a:r>
                    </a:p>
                  </a:txBody>
                  <a:tcPr>
                    <a:solidFill>
                      <a:schemeClr val="bg1">
                        <a:lumMod val="85000"/>
                      </a:schemeClr>
                    </a:solidFill>
                  </a:tcPr>
                </a:tc>
                <a:tc>
                  <a:txBody>
                    <a:bodyPr/>
                    <a:lstStyle/>
                    <a:p>
                      <a:r>
                        <a:rPr lang="fr-FR" sz="1000" dirty="0"/>
                        <a:t>Sommaire</a:t>
                      </a:r>
                    </a:p>
                  </a:txBody>
                  <a:tcPr>
                    <a:solidFill>
                      <a:schemeClr val="bg1">
                        <a:lumMod val="85000"/>
                      </a:schemeClr>
                    </a:solidFill>
                  </a:tcPr>
                </a:tc>
                <a:tc>
                  <a:txBody>
                    <a:bodyPr/>
                    <a:lstStyle/>
                    <a:p>
                      <a:endParaRPr lang="fr-FR" sz="1000" dirty="0"/>
                    </a:p>
                  </a:txBody>
                  <a:tcPr>
                    <a:solidFill>
                      <a:schemeClr val="bg1">
                        <a:lumMod val="85000"/>
                      </a:schemeClr>
                    </a:solidFill>
                  </a:tcPr>
                </a:tc>
                <a:extLst>
                  <a:ext uri="{0D108BD9-81ED-4DB2-BD59-A6C34878D82A}">
                    <a16:rowId xmlns:a16="http://schemas.microsoft.com/office/drawing/2014/main" val="3046876792"/>
                  </a:ext>
                </a:extLst>
              </a:tr>
              <a:tr h="343094">
                <a:tc rowSpan="2">
                  <a:txBody>
                    <a:bodyPr/>
                    <a:lstStyle/>
                    <a:p>
                      <a:pPr algn="ctr"/>
                      <a:r>
                        <a:rPr lang="fr-FR" sz="1000" i="0" dirty="0"/>
                        <a:t>3</a:t>
                      </a:r>
                    </a:p>
                  </a:txBody>
                  <a:tcPr anchor="ctr">
                    <a:solidFill>
                      <a:schemeClr val="bg1">
                        <a:lumMod val="95000"/>
                      </a:schemeClr>
                    </a:solidFill>
                  </a:tcPr>
                </a:tc>
                <a:tc rowSpan="2">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effectLst/>
                          <a:latin typeface="+mn-lt"/>
                          <a:ea typeface="+mn-ea"/>
                          <a:cs typeface="+mn-cs"/>
                        </a:rPr>
                        <a:t>Un peu de géographie</a:t>
                      </a:r>
                    </a:p>
                  </a:txBody>
                  <a:tcPr anchor="ctr">
                    <a:solidFill>
                      <a:schemeClr val="bg1">
                        <a:lumMod val="95000"/>
                      </a:schemeClr>
                    </a:solidFill>
                  </a:tcPr>
                </a:tc>
                <a:tc>
                  <a:txBody>
                    <a:bodyPr/>
                    <a:lstStyle/>
                    <a:p>
                      <a:r>
                        <a:rPr lang="fr-FR" sz="1000" dirty="0"/>
                        <a:t>Où se trouve l’Aiguille du Midi ?</a:t>
                      </a:r>
                    </a:p>
                  </a:txBody>
                  <a:tcPr/>
                </a:tc>
                <a:extLst>
                  <a:ext uri="{0D108BD9-81ED-4DB2-BD59-A6C34878D82A}">
                    <a16:rowId xmlns:a16="http://schemas.microsoft.com/office/drawing/2014/main" val="2060582332"/>
                  </a:ext>
                </a:extLst>
              </a:tr>
              <a:tr h="343094">
                <a:tc vMerge="1">
                  <a:txBody>
                    <a:bodyPr/>
                    <a:lstStyle/>
                    <a:p>
                      <a:pPr algn="ctr"/>
                      <a:endParaRPr lang="fr-FR" sz="1200" i="0" dirty="0"/>
                    </a:p>
                  </a:txBody>
                  <a:tcPr/>
                </a:tc>
                <a:tc vMerge="1">
                  <a:txBody>
                    <a:bodyPr/>
                    <a:lstStyle/>
                    <a:p>
                      <a:endParaRPr lang="fr-FR" sz="100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dirty="0"/>
                        <a:t>Distances</a:t>
                      </a:r>
                    </a:p>
                  </a:txBody>
                  <a:tcPr/>
                </a:tc>
                <a:extLst>
                  <a:ext uri="{0D108BD9-81ED-4DB2-BD59-A6C34878D82A}">
                    <a16:rowId xmlns:a16="http://schemas.microsoft.com/office/drawing/2014/main" val="3060900246"/>
                  </a:ext>
                </a:extLst>
              </a:tr>
              <a:tr h="343094">
                <a:tc rowSpan="4">
                  <a:txBody>
                    <a:bodyPr/>
                    <a:lstStyle/>
                    <a:p>
                      <a:pPr algn="ctr"/>
                      <a:r>
                        <a:rPr lang="fr-FR" sz="1000" i="0" dirty="0"/>
                        <a:t>4</a:t>
                      </a:r>
                    </a:p>
                  </a:txBody>
                  <a:tcPr anchor="ctr"/>
                </a:tc>
                <a:tc rowSpan="4">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i="0" dirty="0"/>
                        <a:t>Comment monter à l’Aiguille du Midi ?</a:t>
                      </a:r>
                    </a:p>
                  </a:txBody>
                  <a:tcPr anchor="ctr"/>
                </a:tc>
                <a:tc>
                  <a:txBody>
                    <a:bodyPr/>
                    <a:lstStyle/>
                    <a:p>
                      <a:r>
                        <a:rPr lang="fr-FR" sz="1000" dirty="0"/>
                        <a:t>Le téléphérique</a:t>
                      </a:r>
                    </a:p>
                  </a:txBody>
                  <a:tcPr/>
                </a:tc>
                <a:extLst>
                  <a:ext uri="{0D108BD9-81ED-4DB2-BD59-A6C34878D82A}">
                    <a16:rowId xmlns:a16="http://schemas.microsoft.com/office/drawing/2014/main" val="2691227450"/>
                  </a:ext>
                </a:extLst>
              </a:tr>
              <a:tr h="343094">
                <a:tc vMerge="1">
                  <a:txBody>
                    <a:bodyPr/>
                    <a:lstStyle/>
                    <a:p>
                      <a:endParaRPr lang="fr-FR"/>
                    </a:p>
                  </a:txBody>
                  <a:tcPr/>
                </a:tc>
                <a:tc vMerge="1">
                  <a:txBody>
                    <a:bodyPr/>
                    <a:lstStyle/>
                    <a:p>
                      <a:endParaRPr lang="fr-FR"/>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dirty="0"/>
                        <a:t>Aspects techniques</a:t>
                      </a:r>
                    </a:p>
                  </a:txBody>
                  <a:tcPr/>
                </a:tc>
                <a:extLst>
                  <a:ext uri="{0D108BD9-81ED-4DB2-BD59-A6C34878D82A}">
                    <a16:rowId xmlns:a16="http://schemas.microsoft.com/office/drawing/2014/main" val="118499583"/>
                  </a:ext>
                </a:extLst>
              </a:tr>
              <a:tr h="343094">
                <a:tc vMerge="1">
                  <a:txBody>
                    <a:bodyPr/>
                    <a:lstStyle/>
                    <a:p>
                      <a:endParaRPr lang="fr-FR"/>
                    </a:p>
                  </a:txBody>
                  <a:tcP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dirty="0"/>
                        <a:t>Tableau de synthèse</a:t>
                      </a:r>
                    </a:p>
                  </a:txBody>
                  <a:tcPr/>
                </a:tc>
                <a:extLst>
                  <a:ext uri="{0D108BD9-81ED-4DB2-BD59-A6C34878D82A}">
                    <a16:rowId xmlns:a16="http://schemas.microsoft.com/office/drawing/2014/main" val="1366688373"/>
                  </a:ext>
                </a:extLst>
              </a:tr>
              <a:tr h="343094">
                <a:tc vMerge="1">
                  <a:txBody>
                    <a:bodyPr/>
                    <a:lstStyle/>
                    <a:p>
                      <a:pPr algn="ctr"/>
                      <a:endParaRPr lang="fr-FR" sz="1200" i="0" dirty="0"/>
                    </a:p>
                  </a:txBody>
                  <a:tcP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dirty="0"/>
                        <a:t>Les voies des alpinistes</a:t>
                      </a:r>
                    </a:p>
                  </a:txBody>
                  <a:tcPr/>
                </a:tc>
                <a:extLst>
                  <a:ext uri="{0D108BD9-81ED-4DB2-BD59-A6C34878D82A}">
                    <a16:rowId xmlns:a16="http://schemas.microsoft.com/office/drawing/2014/main" val="2778295640"/>
                  </a:ext>
                </a:extLst>
              </a:tr>
              <a:tr h="343094">
                <a:tc rowSpan="4">
                  <a:txBody>
                    <a:bodyPr/>
                    <a:lstStyle/>
                    <a:p>
                      <a:pPr algn="ctr"/>
                      <a:r>
                        <a:rPr lang="fr-FR" sz="1000" i="0" dirty="0"/>
                        <a:t>5</a:t>
                      </a:r>
                    </a:p>
                  </a:txBody>
                  <a:tcPr anchor="ctr">
                    <a:solidFill>
                      <a:schemeClr val="bg1">
                        <a:lumMod val="95000"/>
                      </a:schemeClr>
                    </a:solidFill>
                  </a:tcPr>
                </a:tc>
                <a:tc rowSpan="4">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i="0" dirty="0"/>
                        <a:t>Que faire au sommet ?</a:t>
                      </a:r>
                    </a:p>
                  </a:txBody>
                  <a:tcPr anchor="ctr">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dirty="0"/>
                        <a:t>Admirer le panorama</a:t>
                      </a:r>
                    </a:p>
                  </a:txBody>
                  <a:tcPr/>
                </a:tc>
                <a:extLst>
                  <a:ext uri="{0D108BD9-81ED-4DB2-BD59-A6C34878D82A}">
                    <a16:rowId xmlns:a16="http://schemas.microsoft.com/office/drawing/2014/main" val="2650014008"/>
                  </a:ext>
                </a:extLst>
              </a:tr>
              <a:tr h="343094">
                <a:tc vMerge="1">
                  <a:txBody>
                    <a:bodyPr/>
                    <a:lstStyle/>
                    <a:p>
                      <a:pPr algn="ctr"/>
                      <a:endParaRPr lang="fr-FR" sz="1200" i="0" dirty="0"/>
                    </a:p>
                  </a:txBody>
                  <a:tcPr anchor="ct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dirty="0"/>
                        <a:t>Découvrir les aménagements</a:t>
                      </a:r>
                    </a:p>
                  </a:txBody>
                  <a:tcPr/>
                </a:tc>
                <a:extLst>
                  <a:ext uri="{0D108BD9-81ED-4DB2-BD59-A6C34878D82A}">
                    <a16:rowId xmlns:a16="http://schemas.microsoft.com/office/drawing/2014/main" val="2169573198"/>
                  </a:ext>
                </a:extLst>
              </a:tr>
              <a:tr h="343094">
                <a:tc vMerge="1">
                  <a:txBody>
                    <a:bodyPr/>
                    <a:lstStyle/>
                    <a:p>
                      <a:pPr algn="ctr"/>
                      <a:endParaRPr lang="fr-FR" sz="1200" i="0" dirty="0"/>
                    </a:p>
                  </a:txBody>
                  <a:tcPr anchor="ct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Partir vers d’autres aventures</a:t>
                      </a:r>
                    </a:p>
                  </a:txBody>
                  <a:tcPr/>
                </a:tc>
                <a:extLst>
                  <a:ext uri="{0D108BD9-81ED-4DB2-BD59-A6C34878D82A}">
                    <a16:rowId xmlns:a16="http://schemas.microsoft.com/office/drawing/2014/main" val="395354863"/>
                  </a:ext>
                </a:extLst>
              </a:tr>
              <a:tr h="343094">
                <a:tc vMerge="1">
                  <a:txBody>
                    <a:bodyPr/>
                    <a:lstStyle/>
                    <a:p>
                      <a:pPr algn="ctr"/>
                      <a:endParaRPr lang="fr-FR" sz="1200" i="0" dirty="0"/>
                    </a:p>
                  </a:txBody>
                  <a:tcPr anchor="ct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dirty="0"/>
                        <a:t>Se repérer au sommet</a:t>
                      </a:r>
                      <a:endParaRPr lang="fr-FR" sz="1000" kern="1200" dirty="0">
                        <a:solidFill>
                          <a:srgbClr val="FF0000"/>
                        </a:solidFill>
                        <a:effectLst/>
                        <a:latin typeface="+mn-lt"/>
                        <a:ea typeface="+mn-ea"/>
                        <a:cs typeface="+mn-cs"/>
                      </a:endParaRPr>
                    </a:p>
                  </a:txBody>
                  <a:tcPr/>
                </a:tc>
                <a:extLst>
                  <a:ext uri="{0D108BD9-81ED-4DB2-BD59-A6C34878D82A}">
                    <a16:rowId xmlns:a16="http://schemas.microsoft.com/office/drawing/2014/main" val="4121224693"/>
                  </a:ext>
                </a:extLst>
              </a:tr>
            </a:tbl>
          </a:graphicData>
        </a:graphic>
      </p:graphicFrame>
    </p:spTree>
    <p:extLst>
      <p:ext uri="{BB962C8B-B14F-4D97-AF65-F5344CB8AC3E}">
        <p14:creationId xmlns:p14="http://schemas.microsoft.com/office/powerpoint/2010/main" val="1830793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Sommets mythiques</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Carrousel à pop-up</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3" y="1405543"/>
            <a:ext cx="6683390" cy="36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Découvrez d’autres sommets mythiques. </a:t>
            </a:r>
          </a:p>
        </p:txBody>
      </p:sp>
      <p:graphicFrame>
        <p:nvGraphicFramePr>
          <p:cNvPr id="5" name="Tableau 7">
            <a:extLst>
              <a:ext uri="{FF2B5EF4-FFF2-40B4-BE49-F238E27FC236}">
                <a16:creationId xmlns:a16="http://schemas.microsoft.com/office/drawing/2014/main" id="{6347B5B0-F07C-052D-201A-521BFB743D1B}"/>
              </a:ext>
            </a:extLst>
          </p:cNvPr>
          <p:cNvGraphicFramePr>
            <a:graphicFrameLocks noGrp="1"/>
          </p:cNvGraphicFramePr>
          <p:nvPr>
            <p:extLst>
              <p:ext uri="{D42A27DB-BD31-4B8C-83A1-F6EECF244321}">
                <p14:modId xmlns:p14="http://schemas.microsoft.com/office/powerpoint/2010/main" val="1669073854"/>
              </p:ext>
            </p:extLst>
          </p:nvPr>
        </p:nvGraphicFramePr>
        <p:xfrm>
          <a:off x="104263" y="1881703"/>
          <a:ext cx="10440000" cy="426000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7200000">
                  <a:extLst>
                    <a:ext uri="{9D8B030D-6E8A-4147-A177-3AD203B41FA5}">
                      <a16:colId xmlns:a16="http://schemas.microsoft.com/office/drawing/2014/main" val="2849724712"/>
                    </a:ext>
                  </a:extLst>
                </a:gridCol>
                <a:gridCol w="3240000">
                  <a:extLst>
                    <a:ext uri="{9D8B030D-6E8A-4147-A177-3AD203B41FA5}">
                      <a16:colId xmlns:a16="http://schemas.microsoft.com/office/drawing/2014/main" val="661111794"/>
                    </a:ext>
                  </a:extLst>
                </a:gridCol>
              </a:tblGrid>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Carrousel à pop-up</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28193"/>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56662979"/>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Titre carte 1 : L’Everest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l’image-carte 1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Cont_Int_Everest.jpg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Sous-titre carte 1 : -</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solidFill>
                      <a:schemeClr val="bg1">
                        <a:lumMod val="95000"/>
                      </a:schemeClr>
                    </a:solidFill>
                  </a:tcPr>
                </a:tc>
                <a:extLst>
                  <a:ext uri="{0D108BD9-81ED-4DB2-BD59-A6C34878D82A}">
                    <a16:rowId xmlns:a16="http://schemas.microsoft.com/office/drawing/2014/main" val="634918441"/>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pop-up de la carte 1 : L'Everest est une montagne située dans la chaîne de l'Himalaya, à la frontière entre le Népal et la Chine. Il est aperçu par des Européens pour la première fois en 1847, puis identifié comme le plus haut sommet du monde. Son altitude est établie à 8 849 mètres. Cette caractéristique lui vaut d'être baptisé de son nom actuel par les Occidentaux en 1865 en l'honneur de George Everest, arpenteur général des Indes orientales de 1830 à 1843.</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Titre carte 2 : Le Cervin</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l’image-carte 2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Cont_Int_Cervin.jpg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Sous-titre carte 2 : -</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790263545"/>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pop-up de la carte 2 : Le Cervin est, par son altitude de 4 478 mètres, le 12e sommet des Alpes. Il est situé sur la frontière italo-suisse, entre le canton du Valais et la Vallée d'Aoste. Il donne sur la ville suisse de Zermatt au nord-est et la ville italienne de Breuil-Cervinia au sud. Il relie la vallée de Zermatt et le </a:t>
                      </a:r>
                      <a:r>
                        <a:rPr lang="fr-FR" sz="1100" kern="1200" dirty="0" err="1">
                          <a:solidFill>
                            <a:schemeClr val="tx1"/>
                          </a:solidFill>
                          <a:latin typeface="+mn-lt"/>
                          <a:ea typeface="+mn-ea"/>
                          <a:cs typeface="+mn-cs"/>
                        </a:rPr>
                        <a:t>Valtournenche</a:t>
                      </a:r>
                      <a:r>
                        <a:rPr lang="fr-FR" sz="1100" kern="1200" dirty="0">
                          <a:solidFill>
                            <a:schemeClr val="tx1"/>
                          </a:solidFill>
                          <a:latin typeface="+mn-lt"/>
                          <a:ea typeface="+mn-ea"/>
                          <a:cs typeface="+mn-cs"/>
                        </a:rPr>
                        <a:t>, en Vallée d'Aoste, par le col de Saint-Théodule, à l’est.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Titre carte 3 : Le Pic du Midi de Bigorre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l’image-carte 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Cont_Int_Pic_du_Midi.jpg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3495351"/>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Sous-titre carte 3 : -</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3560708"/>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de la pop-up de la carte 3 : Le Pic du Midi de Bigorre est situé dans les Hautes-Pyrénées, et atteint une altitude de 2 876 mètres. Il est connu entre autres pour la présence d'un observatoire astronomique et d'un relais de télévision, installés à son sommet.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81128488"/>
                  </a:ext>
                </a:extLst>
              </a:tr>
            </a:tbl>
          </a:graphicData>
        </a:graphic>
      </p:graphicFrame>
      <p:pic>
        <p:nvPicPr>
          <p:cNvPr id="8" name="Image 7" descr="Une image contenant ciel, plein air, neige, paysage&#10;&#10;Description générée automatiquement">
            <a:extLst>
              <a:ext uri="{FF2B5EF4-FFF2-40B4-BE49-F238E27FC236}">
                <a16:creationId xmlns:a16="http://schemas.microsoft.com/office/drawing/2014/main" id="{92DFD1B9-D7A6-4570-EF49-A4FAC3075313}"/>
              </a:ext>
            </a:extLst>
          </p:cNvPr>
          <p:cNvPicPr>
            <a:picLocks noChangeAspect="1"/>
          </p:cNvPicPr>
          <p:nvPr/>
        </p:nvPicPr>
        <p:blipFill>
          <a:blip r:embed="rId3"/>
          <a:stretch>
            <a:fillRect/>
          </a:stretch>
        </p:blipFill>
        <p:spPr>
          <a:xfrm>
            <a:off x="9303861" y="3672413"/>
            <a:ext cx="1063934" cy="708276"/>
          </a:xfrm>
          <a:prstGeom prst="rect">
            <a:avLst/>
          </a:prstGeom>
        </p:spPr>
      </p:pic>
      <p:pic>
        <p:nvPicPr>
          <p:cNvPr id="9" name="Image 8" descr="Une image contenant ciel, plein air, neige, montagne&#10;&#10;Description générée automatiquement">
            <a:extLst>
              <a:ext uri="{FF2B5EF4-FFF2-40B4-BE49-F238E27FC236}">
                <a16:creationId xmlns:a16="http://schemas.microsoft.com/office/drawing/2014/main" id="{3DAE04AC-7815-713F-04F0-0D8FDF542A40}"/>
              </a:ext>
            </a:extLst>
          </p:cNvPr>
          <p:cNvPicPr>
            <a:picLocks noChangeAspect="1"/>
          </p:cNvPicPr>
          <p:nvPr/>
        </p:nvPicPr>
        <p:blipFill>
          <a:blip r:embed="rId4"/>
          <a:stretch>
            <a:fillRect/>
          </a:stretch>
        </p:blipFill>
        <p:spPr>
          <a:xfrm>
            <a:off x="9282191" y="5054018"/>
            <a:ext cx="1077811" cy="708276"/>
          </a:xfrm>
          <a:prstGeom prst="rect">
            <a:avLst/>
          </a:prstGeom>
        </p:spPr>
      </p:pic>
      <p:pic>
        <p:nvPicPr>
          <p:cNvPr id="10" name="Image 9" descr="Une image contenant nature, plein air, neige, Chaîne de montagnes&#10;&#10;Description générée automatiquement">
            <a:extLst>
              <a:ext uri="{FF2B5EF4-FFF2-40B4-BE49-F238E27FC236}">
                <a16:creationId xmlns:a16="http://schemas.microsoft.com/office/drawing/2014/main" id="{30C0326C-136B-1993-013D-067388FF604C}"/>
              </a:ext>
            </a:extLst>
          </p:cNvPr>
          <p:cNvPicPr>
            <a:picLocks noChangeAspect="1"/>
          </p:cNvPicPr>
          <p:nvPr/>
        </p:nvPicPr>
        <p:blipFill>
          <a:blip r:embed="rId5"/>
          <a:stretch>
            <a:fillRect/>
          </a:stretch>
        </p:blipFill>
        <p:spPr>
          <a:xfrm>
            <a:off x="9303861" y="2425439"/>
            <a:ext cx="1063934" cy="711316"/>
          </a:xfrm>
          <a:prstGeom prst="rect">
            <a:avLst/>
          </a:prstGeom>
        </p:spPr>
      </p:pic>
    </p:spTree>
    <p:extLst>
      <p:ext uri="{BB962C8B-B14F-4D97-AF65-F5344CB8AC3E}">
        <p14:creationId xmlns:p14="http://schemas.microsoft.com/office/powerpoint/2010/main" val="667761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Sommets mythiques</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Cartes retournables</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3" y="1405543"/>
            <a:ext cx="6683390" cy="517525"/>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Découvrez d’autres sommets mythiques. </a:t>
            </a:r>
          </a:p>
        </p:txBody>
      </p:sp>
      <p:sp>
        <p:nvSpPr>
          <p:cNvPr id="6" name="Titre 5">
            <a:extLst>
              <a:ext uri="{FF2B5EF4-FFF2-40B4-BE49-F238E27FC236}">
                <a16:creationId xmlns:a16="http://schemas.microsoft.com/office/drawing/2014/main" id="{30577EFE-EEA8-84EE-54E3-B92F8FCB5558}"/>
              </a:ext>
            </a:extLst>
          </p:cNvPr>
          <p:cNvSpPr>
            <a:spLocks noGrp="1"/>
          </p:cNvSpPr>
          <p:nvPr>
            <p:ph type="title" idx="4294967295"/>
          </p:nvPr>
        </p:nvSpPr>
        <p:spPr>
          <a:xfrm>
            <a:off x="0" y="-545844"/>
            <a:ext cx="10691813" cy="517525"/>
          </a:xfrm>
          <a:prstGeom prst="rect">
            <a:avLst/>
          </a:prstGeom>
        </p:spPr>
        <p:txBody>
          <a:bodyPr/>
          <a:lstStyle/>
          <a:p>
            <a:r>
              <a:rPr lang="fr-FR"/>
              <a:t>Page Apprentissage (avec titre de page)</a:t>
            </a:r>
          </a:p>
        </p:txBody>
      </p:sp>
      <p:graphicFrame>
        <p:nvGraphicFramePr>
          <p:cNvPr id="5" name="Tableau 7">
            <a:extLst>
              <a:ext uri="{FF2B5EF4-FFF2-40B4-BE49-F238E27FC236}">
                <a16:creationId xmlns:a16="http://schemas.microsoft.com/office/drawing/2014/main" id="{01B3AF0E-783A-32E8-339B-90CE97C0CCE7}"/>
              </a:ext>
            </a:extLst>
          </p:cNvPr>
          <p:cNvGraphicFramePr>
            <a:graphicFrameLocks noGrp="1"/>
          </p:cNvGraphicFramePr>
          <p:nvPr>
            <p:extLst>
              <p:ext uri="{D42A27DB-BD31-4B8C-83A1-F6EECF244321}">
                <p14:modId xmlns:p14="http://schemas.microsoft.com/office/powerpoint/2010/main" val="764872838"/>
              </p:ext>
            </p:extLst>
          </p:nvPr>
        </p:nvGraphicFramePr>
        <p:xfrm>
          <a:off x="125906" y="2014767"/>
          <a:ext cx="10440000" cy="426000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7200000">
                  <a:extLst>
                    <a:ext uri="{9D8B030D-6E8A-4147-A177-3AD203B41FA5}">
                      <a16:colId xmlns:a16="http://schemas.microsoft.com/office/drawing/2014/main" val="2849724712"/>
                    </a:ext>
                  </a:extLst>
                </a:gridCol>
                <a:gridCol w="3240000">
                  <a:extLst>
                    <a:ext uri="{9D8B030D-6E8A-4147-A177-3AD203B41FA5}">
                      <a16:colId xmlns:a16="http://schemas.microsoft.com/office/drawing/2014/main" val="661111794"/>
                    </a:ext>
                  </a:extLst>
                </a:gridCol>
              </a:tblGrid>
              <a:tr h="288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Cartes retournables</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28193"/>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b="0" kern="120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4519752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Titre recto carte 1 : L’Everest</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l’image-carte 1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Cont_Int_Everest.jpg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Sous-titre recto carte 1 : -</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solidFill>
                      <a:schemeClr val="bg1">
                        <a:lumMod val="95000"/>
                      </a:schemeClr>
                    </a:solidFill>
                  </a:tcPr>
                </a:tc>
                <a:extLst>
                  <a:ext uri="{0D108BD9-81ED-4DB2-BD59-A6C34878D82A}">
                    <a16:rowId xmlns:a16="http://schemas.microsoft.com/office/drawing/2014/main" val="634918441"/>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verso de la carte 1 : L'Everest est une montagne située dans la chaîne de l'Himalaya, à la frontière entre le Népal et la Chine. Il est aperçu par des Européens pour la première fois en 1847, puis identifié comme le plus haut sommet du monde. Son altitude est établie à 8 849 mètres. </a:t>
                      </a:r>
                      <a:r>
                        <a:rPr lang="fr-FR" sz="1100" kern="1200">
                          <a:solidFill>
                            <a:schemeClr val="tx1"/>
                          </a:solidFill>
                          <a:latin typeface="+mn-lt"/>
                          <a:ea typeface="+mn-ea"/>
                          <a:cs typeface="+mn-cs"/>
                        </a:rPr>
                        <a:t>Cette caractéristique lui vaut d'être baptisé de son nom actuel par les Occidentaux en 1865 en l'honneur de George Everest, arpenteur général des Indes orientales de 1830 à 1843.</a:t>
                      </a:r>
                      <a:endParaRPr lang="fr-FR" sz="1100" dirty="0">
                        <a:solidFill>
                          <a:schemeClr val="tx1"/>
                        </a:solidFill>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Titre recto carte 2 : Le Cervin</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l’image-carte 2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Cont_Int_Cervin.jpg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Sous-titre recto carte 2 : -</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790263545"/>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verso de la carte 2 : Le Cervin est, par son altitude de 4 478 mètres, le 12e sommet des Alpes. Il est situé sur la frontière italo-suisse, entre le canton du Valais et la Vallée d'Aoste. Il donne sur la ville suisse de Zermatt au nord-est et la ville italienne de Breuil-Cervinia au sud. Il relie la vallée de Zermatt et le </a:t>
                      </a:r>
                      <a:r>
                        <a:rPr lang="fr-FR" sz="1100" kern="1200" dirty="0" err="1">
                          <a:solidFill>
                            <a:schemeClr val="tx1"/>
                          </a:solidFill>
                          <a:latin typeface="+mn-lt"/>
                          <a:ea typeface="+mn-ea"/>
                          <a:cs typeface="+mn-cs"/>
                        </a:rPr>
                        <a:t>Valtournenche</a:t>
                      </a:r>
                      <a:r>
                        <a:rPr lang="fr-FR" sz="1100" kern="1200" dirty="0">
                          <a:solidFill>
                            <a:schemeClr val="tx1"/>
                          </a:solidFill>
                          <a:latin typeface="+mn-lt"/>
                          <a:ea typeface="+mn-ea"/>
                          <a:cs typeface="+mn-cs"/>
                        </a:rPr>
                        <a:t>, en Vallée d'Aoste, par le col de Saint-Théodule, à l’est.</a:t>
                      </a:r>
                      <a:endParaRPr lang="fr-FR" sz="1100" dirty="0">
                        <a:solidFill>
                          <a:schemeClr val="tx1"/>
                        </a:solidFill>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Titre recto carte 3 : Le Pic du Midi de Bigorre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l’image-carte 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Cont_Int_Pic_du_Midi.jpg</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3495351"/>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Sous-titre recto carte 3 : -</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v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3560708"/>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Texte verso de la carte 3 : Le Pic du Midi de Bigorre est situé dans les Hautes-Pyrénées, et atteint une altitude de 2 876 mètres. Il est connu entre autres pour la présence d'un observatoire astronomique et d'un relais de télévision, installés à son sommet.</a:t>
                      </a:r>
                      <a:endParaRPr lang="fr-FR" sz="1100" dirty="0">
                        <a:solidFill>
                          <a:schemeClr val="tx1"/>
                        </a:solidFill>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81128488"/>
                  </a:ext>
                </a:extLst>
              </a:tr>
            </a:tbl>
          </a:graphicData>
        </a:graphic>
      </p:graphicFrame>
      <p:pic>
        <p:nvPicPr>
          <p:cNvPr id="8" name="Image 7" descr="Une image contenant ciel, plein air, neige, paysage&#10;&#10;Description générée automatiquement">
            <a:extLst>
              <a:ext uri="{FF2B5EF4-FFF2-40B4-BE49-F238E27FC236}">
                <a16:creationId xmlns:a16="http://schemas.microsoft.com/office/drawing/2014/main" id="{EE42612D-BD94-C953-AA80-C735932917F5}"/>
              </a:ext>
            </a:extLst>
          </p:cNvPr>
          <p:cNvPicPr>
            <a:picLocks noChangeAspect="1"/>
          </p:cNvPicPr>
          <p:nvPr/>
        </p:nvPicPr>
        <p:blipFill>
          <a:blip r:embed="rId3"/>
          <a:stretch>
            <a:fillRect/>
          </a:stretch>
        </p:blipFill>
        <p:spPr>
          <a:xfrm>
            <a:off x="9303861" y="3672413"/>
            <a:ext cx="1063934" cy="708276"/>
          </a:xfrm>
          <a:prstGeom prst="rect">
            <a:avLst/>
          </a:prstGeom>
        </p:spPr>
      </p:pic>
      <p:pic>
        <p:nvPicPr>
          <p:cNvPr id="9" name="Image 8" descr="Une image contenant ciel, plein air, neige, montagne&#10;&#10;Description générée automatiquement">
            <a:extLst>
              <a:ext uri="{FF2B5EF4-FFF2-40B4-BE49-F238E27FC236}">
                <a16:creationId xmlns:a16="http://schemas.microsoft.com/office/drawing/2014/main" id="{401FE410-5DDB-C3AD-BB39-5C48F261D84C}"/>
              </a:ext>
            </a:extLst>
          </p:cNvPr>
          <p:cNvPicPr>
            <a:picLocks noChangeAspect="1"/>
          </p:cNvPicPr>
          <p:nvPr/>
        </p:nvPicPr>
        <p:blipFill>
          <a:blip r:embed="rId4"/>
          <a:stretch>
            <a:fillRect/>
          </a:stretch>
        </p:blipFill>
        <p:spPr>
          <a:xfrm>
            <a:off x="9282191" y="5054018"/>
            <a:ext cx="1077811" cy="708276"/>
          </a:xfrm>
          <a:prstGeom prst="rect">
            <a:avLst/>
          </a:prstGeom>
        </p:spPr>
      </p:pic>
      <p:pic>
        <p:nvPicPr>
          <p:cNvPr id="10" name="Image 9" descr="Une image contenant nature, plein air, neige, Chaîne de montagnes&#10;&#10;Description générée automatiquement">
            <a:extLst>
              <a:ext uri="{FF2B5EF4-FFF2-40B4-BE49-F238E27FC236}">
                <a16:creationId xmlns:a16="http://schemas.microsoft.com/office/drawing/2014/main" id="{045A31A0-68CC-0DA0-5DF9-601AB2097238}"/>
              </a:ext>
            </a:extLst>
          </p:cNvPr>
          <p:cNvPicPr>
            <a:picLocks noChangeAspect="1"/>
          </p:cNvPicPr>
          <p:nvPr/>
        </p:nvPicPr>
        <p:blipFill>
          <a:blip r:embed="rId5"/>
          <a:stretch>
            <a:fillRect/>
          </a:stretch>
        </p:blipFill>
        <p:spPr>
          <a:xfrm>
            <a:off x="9282191" y="2406534"/>
            <a:ext cx="1063934" cy="711316"/>
          </a:xfrm>
          <a:prstGeom prst="rect">
            <a:avLst/>
          </a:prstGeom>
        </p:spPr>
      </p:pic>
    </p:spTree>
    <p:extLst>
      <p:ext uri="{BB962C8B-B14F-4D97-AF65-F5344CB8AC3E}">
        <p14:creationId xmlns:p14="http://schemas.microsoft.com/office/powerpoint/2010/main" val="4201722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Ascensions</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Ascension de l’Everest 1</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Écoutez le fichier audio et résumez son contenu.</a:t>
            </a:r>
          </a:p>
          <a:p>
            <a:pPr>
              <a:spcAft>
                <a:spcPts val="0"/>
              </a:spcAft>
            </a:pPr>
            <a:r>
              <a:rPr lang="fr-FR" b="1" dirty="0"/>
              <a:t>Et si besoin</a:t>
            </a:r>
          </a:p>
          <a:p>
            <a:pPr>
              <a:spcAft>
                <a:spcPts val="0"/>
              </a:spcAft>
            </a:pPr>
            <a:r>
              <a:rPr lang="fr-FR" dirty="0"/>
              <a:t>Référence de l’audio : Audio_Everest.mp3 (audio natif = média de la consigne)</a:t>
            </a:r>
            <a:endParaRPr lang="fr-FR" dirty="0">
              <a:highlight>
                <a:srgbClr val="FFFF00"/>
              </a:highlight>
            </a:endParaRPr>
          </a:p>
        </p:txBody>
      </p:sp>
      <p:graphicFrame>
        <p:nvGraphicFramePr>
          <p:cNvPr id="5" name="Tableau 7">
            <a:extLst>
              <a:ext uri="{FF2B5EF4-FFF2-40B4-BE49-F238E27FC236}">
                <a16:creationId xmlns:a16="http://schemas.microsoft.com/office/drawing/2014/main" id="{0108D227-5BEB-F58E-9597-B2BE21DD10EC}"/>
              </a:ext>
            </a:extLst>
          </p:cNvPr>
          <p:cNvGraphicFramePr>
            <a:graphicFrameLocks noGrp="1"/>
          </p:cNvGraphicFramePr>
          <p:nvPr>
            <p:extLst>
              <p:ext uri="{D42A27DB-BD31-4B8C-83A1-F6EECF244321}">
                <p14:modId xmlns:p14="http://schemas.microsoft.com/office/powerpoint/2010/main" val="636730083"/>
              </p:ext>
            </p:extLst>
          </p:nvPr>
        </p:nvGraphicFramePr>
        <p:xfrm>
          <a:off x="125906" y="2289308"/>
          <a:ext cx="10439999" cy="3839805"/>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7761265">
                  <a:extLst>
                    <a:ext uri="{9D8B030D-6E8A-4147-A177-3AD203B41FA5}">
                      <a16:colId xmlns:a16="http://schemas.microsoft.com/office/drawing/2014/main" val="2849724712"/>
                    </a:ext>
                  </a:extLst>
                </a:gridCol>
                <a:gridCol w="2678734">
                  <a:extLst>
                    <a:ext uri="{9D8B030D-6E8A-4147-A177-3AD203B41FA5}">
                      <a16:colId xmlns:a16="http://schemas.microsoft.com/office/drawing/2014/main" val="221862583"/>
                    </a:ext>
                  </a:extLst>
                </a:gridCol>
              </a:tblGrid>
              <a:tr h="288000">
                <a:tc gridSpan="2">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Question ouverte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a:ln>
                          <a:noFill/>
                        </a:ln>
                        <a:solidFill>
                          <a:schemeClr val="bg1"/>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extLst>
                  <a:ext uri="{0D108BD9-81ED-4DB2-BD59-A6C34878D82A}">
                    <a16:rowId xmlns:a16="http://schemas.microsoft.com/office/drawing/2014/main" val="1503631064"/>
                  </a:ext>
                </a:extLst>
              </a:tr>
              <a:tr h="3551805">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fr-FR" sz="1100" b="0" dirty="0">
                          <a:solidFill>
                            <a:schemeClr val="tx1"/>
                          </a:solidFill>
                        </a:rPr>
                        <a:t>Solution type </a:t>
                      </a:r>
                      <a:r>
                        <a:rPr lang="fr-FR" sz="1100" b="0" dirty="0">
                          <a:solidFill>
                            <a:srgbClr val="008E00"/>
                          </a:solidFill>
                        </a:rPr>
                        <a:t>: </a:t>
                      </a:r>
                      <a:r>
                        <a:rPr lang="fr-FR" sz="1100" dirty="0"/>
                        <a:t>cf. notes</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fr-FR" sz="1100" b="0" i="0" u="none" strike="noStrike" kern="1200" cap="none" spc="0" normalizeH="0" baseline="0" dirty="0">
                        <a:ln>
                          <a:noFill/>
                        </a:ln>
                        <a:solidFill>
                          <a:srgbClr val="008E00"/>
                        </a:solidFill>
                        <a:effectLst/>
                        <a:uLnTx/>
                        <a:uFillTx/>
                        <a:latin typeface="+mn-lt"/>
                        <a:ea typeface="+mn-ea"/>
                        <a:cs typeface="+mn-cs"/>
                      </a:endParaRPr>
                    </a:p>
                  </a:txBody>
                  <a:tcP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la vidéo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dirty="0">
                          <a:ln>
                            <a:noFill/>
                          </a:ln>
                          <a:solidFill>
                            <a:prstClr val="black"/>
                          </a:solidFill>
                          <a:effectLst/>
                          <a:uLnTx/>
                          <a:uFillTx/>
                          <a:latin typeface="+mn-lt"/>
                          <a:ea typeface="+mn-ea"/>
                          <a:cs typeface="+mn-cs"/>
                        </a:rPr>
                        <a:t>ou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support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dirty="0">
                          <a:ln>
                            <a:noFill/>
                          </a:ln>
                          <a:solidFill>
                            <a:prstClr val="black"/>
                          </a:solidFill>
                          <a:effectLst/>
                          <a:uLnTx/>
                          <a:uFillTx/>
                          <a:latin typeface="+mn-lt"/>
                          <a:ea typeface="+mn-ea"/>
                          <a:cs typeface="+mn-cs"/>
                        </a:rPr>
                        <a:t>ou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illustrative :</a:t>
                      </a:r>
                      <a:endParaRPr lang="fr-FR" sz="1100" dirty="0"/>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bl>
          </a:graphicData>
        </a:graphic>
      </p:graphicFrame>
    </p:spTree>
    <p:extLst>
      <p:ext uri="{BB962C8B-B14F-4D97-AF65-F5344CB8AC3E}">
        <p14:creationId xmlns:p14="http://schemas.microsoft.com/office/powerpoint/2010/main" val="4131190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62BA6-C5C6-F88D-981F-DD7432F0B659}"/>
            </a:ext>
          </a:extLst>
        </p:cNvPr>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5BF641CE-CC06-48C1-4369-3D9C6F76A2C0}"/>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Ascensions</a:t>
            </a:r>
          </a:p>
        </p:txBody>
      </p:sp>
      <p:sp>
        <p:nvSpPr>
          <p:cNvPr id="3" name="Espace réservé du texte 2">
            <a:extLst>
              <a:ext uri="{FF2B5EF4-FFF2-40B4-BE49-F238E27FC236}">
                <a16:creationId xmlns:a16="http://schemas.microsoft.com/office/drawing/2014/main" id="{0BC3BD0F-C6D8-4336-2D72-FE1173C3CF82}"/>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Ascension de l’Everest 2</a:t>
            </a:r>
          </a:p>
        </p:txBody>
      </p:sp>
      <p:sp>
        <p:nvSpPr>
          <p:cNvPr id="4" name="Espace réservé du texte 2">
            <a:extLst>
              <a:ext uri="{FF2B5EF4-FFF2-40B4-BE49-F238E27FC236}">
                <a16:creationId xmlns:a16="http://schemas.microsoft.com/office/drawing/2014/main" id="{3740EEAF-0B05-D995-DF30-3B91521247F4}"/>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Écoutez le fichier audio. </a:t>
            </a:r>
          </a:p>
        </p:txBody>
      </p:sp>
      <p:sp>
        <p:nvSpPr>
          <p:cNvPr id="6" name="Espace réservé du texte 2">
            <a:extLst>
              <a:ext uri="{FF2B5EF4-FFF2-40B4-BE49-F238E27FC236}">
                <a16:creationId xmlns:a16="http://schemas.microsoft.com/office/drawing/2014/main" id="{D8D09377-55F6-5BC3-C12A-D29DBE19D7C6}"/>
              </a:ext>
            </a:extLst>
          </p:cNvPr>
          <p:cNvSpPr txBox="1">
            <a:spLocks/>
          </p:cNvSpPr>
          <p:nvPr/>
        </p:nvSpPr>
        <p:spPr>
          <a:xfrm>
            <a:off x="104263" y="2668943"/>
            <a:ext cx="10237166" cy="2341033"/>
          </a:xfrm>
          <a:prstGeom prst="rect">
            <a:avLst/>
          </a:prstGeom>
          <a:solidFill>
            <a:schemeClr val="bg1">
              <a:lumMod val="95000"/>
            </a:schemeClr>
          </a:solidFill>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latin typeface="+mn-lt"/>
                <a:ea typeface="+mn-ea"/>
                <a:cs typeface="+mn-cs"/>
              </a:rPr>
              <a:t>Référence de l’audio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latin typeface="+mn-lt"/>
                <a:ea typeface="+mn-ea"/>
                <a:cs typeface="+mn-cs"/>
              </a:rPr>
              <a:t>&lt;</a:t>
            </a:r>
            <a:r>
              <a:rPr lang="fr-FR" sz="1200" kern="1200" dirty="0" err="1">
                <a:solidFill>
                  <a:schemeClr val="tx1"/>
                </a:solidFill>
                <a:latin typeface="+mn-lt"/>
                <a:ea typeface="+mn-ea"/>
                <a:cs typeface="+mn-cs"/>
              </a:rPr>
              <a:t>iframe</a:t>
            </a:r>
            <a:r>
              <a:rPr lang="fr-FR" sz="1200" kern="1200" dirty="0">
                <a:solidFill>
                  <a:schemeClr val="tx1"/>
                </a:solidFill>
                <a:latin typeface="+mn-lt"/>
                <a:ea typeface="+mn-ea"/>
                <a:cs typeface="+mn-cs"/>
              </a:rPr>
              <a:t> src="</a:t>
            </a:r>
            <a:r>
              <a:rPr lang="fr-FR" sz="1200" b="1" kern="1200" dirty="0">
                <a:solidFill>
                  <a:schemeClr val="tx1"/>
                </a:solidFill>
                <a:latin typeface="+mn-lt"/>
                <a:ea typeface="+mn-ea"/>
                <a:cs typeface="+mn-cs"/>
              </a:rPr>
              <a:t>https://ressources.cned.fr/commun/</a:t>
            </a:r>
            <a:r>
              <a:rPr lang="fr-FR" sz="1200" b="1" kern="1200" dirty="0" err="1">
                <a:solidFill>
                  <a:schemeClr val="tx1"/>
                </a:solidFill>
                <a:latin typeface="+mn-lt"/>
                <a:ea typeface="+mn-ea"/>
                <a:cs typeface="+mn-cs"/>
              </a:rPr>
              <a:t>iframestreaming.html?media</a:t>
            </a:r>
            <a:r>
              <a:rPr lang="fr-FR" sz="1200" b="1" kern="1200" dirty="0">
                <a:solidFill>
                  <a:schemeClr val="tx1"/>
                </a:solidFill>
                <a:latin typeface="+mn-lt"/>
                <a:ea typeface="+mn-ea"/>
                <a:cs typeface="+mn-cs"/>
              </a:rPr>
              <a:t>=audiovisuel%2FFONDS_AUDIOVISUEL%2F0000_TESTS%2FSon-generique.mp3</a:t>
            </a:r>
            <a:r>
              <a:rPr lang="fr-FR" sz="1200" kern="1200" dirty="0">
                <a:solidFill>
                  <a:schemeClr val="tx1"/>
                </a:solidFill>
                <a:latin typeface="+mn-lt"/>
                <a:ea typeface="+mn-ea"/>
                <a:cs typeface="+mn-cs"/>
              </a:rPr>
              <a:t>" </a:t>
            </a:r>
            <a:r>
              <a:rPr lang="fr-FR" sz="1200" kern="1200" dirty="0" err="1">
                <a:solidFill>
                  <a:schemeClr val="tx1"/>
                </a:solidFill>
                <a:latin typeface="+mn-lt"/>
                <a:ea typeface="+mn-ea"/>
                <a:cs typeface="+mn-cs"/>
              </a:rPr>
              <a:t>frameborder</a:t>
            </a:r>
            <a:r>
              <a:rPr lang="fr-FR" sz="1200" kern="1200" dirty="0">
                <a:solidFill>
                  <a:schemeClr val="tx1"/>
                </a:solidFill>
                <a:latin typeface="+mn-lt"/>
                <a:ea typeface="+mn-ea"/>
                <a:cs typeface="+mn-cs"/>
              </a:rPr>
              <a:t>="0" </a:t>
            </a:r>
            <a:r>
              <a:rPr lang="fr-FR" sz="1200" kern="1200" dirty="0" err="1">
                <a:solidFill>
                  <a:schemeClr val="tx1"/>
                </a:solidFill>
                <a:latin typeface="+mn-lt"/>
                <a:ea typeface="+mn-ea"/>
                <a:cs typeface="+mn-cs"/>
              </a:rPr>
              <a:t>height</a:t>
            </a:r>
            <a:r>
              <a:rPr lang="fr-FR" sz="1200" kern="1200" dirty="0">
                <a:solidFill>
                  <a:schemeClr val="tx1"/>
                </a:solidFill>
                <a:latin typeface="+mn-lt"/>
                <a:ea typeface="+mn-ea"/>
                <a:cs typeface="+mn-cs"/>
              </a:rPr>
              <a:t>="45" </a:t>
            </a:r>
            <a:r>
              <a:rPr lang="fr-FR" sz="1200" kern="1200" dirty="0" err="1">
                <a:solidFill>
                  <a:schemeClr val="tx1"/>
                </a:solidFill>
                <a:latin typeface="+mn-lt"/>
                <a:ea typeface="+mn-ea"/>
                <a:cs typeface="+mn-cs"/>
              </a:rPr>
              <a:t>width</a:t>
            </a:r>
            <a:r>
              <a:rPr lang="fr-FR" sz="1200" kern="1200" dirty="0">
                <a:solidFill>
                  <a:schemeClr val="tx1"/>
                </a:solidFill>
                <a:latin typeface="+mn-lt"/>
                <a:ea typeface="+mn-ea"/>
                <a:cs typeface="+mn-cs"/>
              </a:rPr>
              <a:t>="500" </a:t>
            </a:r>
            <a:r>
              <a:rPr lang="fr-FR" sz="1200" kern="1200" dirty="0" err="1">
                <a:solidFill>
                  <a:schemeClr val="tx1"/>
                </a:solidFill>
                <a:latin typeface="+mn-lt"/>
                <a:ea typeface="+mn-ea"/>
                <a:cs typeface="+mn-cs"/>
              </a:rPr>
              <a:t>allowfullscreen</a:t>
            </a:r>
            <a:r>
              <a:rPr lang="fr-FR" sz="1200" kern="1200" dirty="0">
                <a:solidFill>
                  <a:schemeClr val="tx1"/>
                </a:solidFill>
                <a:latin typeface="+mn-lt"/>
                <a:ea typeface="+mn-ea"/>
                <a:cs typeface="+mn-cs"/>
              </a:rPr>
              <a:t>="" </a:t>
            </a:r>
            <a:r>
              <a:rPr lang="fr-FR" sz="1200" kern="1200" dirty="0" err="1">
                <a:solidFill>
                  <a:schemeClr val="tx1"/>
                </a:solidFill>
                <a:latin typeface="+mn-lt"/>
                <a:ea typeface="+mn-ea"/>
                <a:cs typeface="+mn-cs"/>
              </a:rPr>
              <a:t>title</a:t>
            </a:r>
            <a:r>
              <a:rPr lang="fr-FR" sz="1200" kern="1200" dirty="0">
                <a:solidFill>
                  <a:schemeClr val="tx1"/>
                </a:solidFill>
                <a:latin typeface="+mn-lt"/>
                <a:ea typeface="+mn-ea"/>
                <a:cs typeface="+mn-cs"/>
              </a:rPr>
              <a:t>="</a:t>
            </a:r>
            <a:r>
              <a:rPr lang="fr-FR" sz="1200" b="1" kern="1200" dirty="0">
                <a:solidFill>
                  <a:schemeClr val="tx1"/>
                </a:solidFill>
                <a:latin typeface="+mn-lt"/>
                <a:ea typeface="+mn-ea"/>
                <a:cs typeface="+mn-cs"/>
              </a:rPr>
              <a:t>Audio : test (</a:t>
            </a:r>
            <a:r>
              <a:rPr lang="fr-FR" b="1" dirty="0"/>
              <a:t>0</a:t>
            </a:r>
            <a:r>
              <a:rPr lang="fr-FR" sz="1200" b="1" kern="1200" dirty="0">
                <a:solidFill>
                  <a:schemeClr val="tx1"/>
                </a:solidFill>
                <a:latin typeface="+mn-lt"/>
                <a:ea typeface="+mn-ea"/>
                <a:cs typeface="+mn-cs"/>
              </a:rPr>
              <a:t> min 1 s)</a:t>
            </a:r>
            <a:r>
              <a:rPr lang="fr-FR" sz="1200" kern="1200" dirty="0">
                <a:solidFill>
                  <a:schemeClr val="tx1"/>
                </a:solidFill>
                <a:latin typeface="+mn-lt"/>
                <a:ea typeface="+mn-ea"/>
                <a:cs typeface="+mn-cs"/>
              </a:rPr>
              <a:t>"&gt;&lt;/</a:t>
            </a:r>
            <a:r>
              <a:rPr lang="fr-FR" sz="1200" kern="1200" dirty="0" err="1">
                <a:solidFill>
                  <a:schemeClr val="tx1"/>
                </a:solidFill>
                <a:latin typeface="+mn-lt"/>
                <a:ea typeface="+mn-ea"/>
                <a:cs typeface="+mn-cs"/>
              </a:rPr>
              <a:t>iframe</a:t>
            </a:r>
            <a:r>
              <a:rPr lang="fr-FR" sz="1200" kern="1200" dirty="0">
                <a:solidFill>
                  <a:schemeClr val="tx1"/>
                </a:solidFill>
                <a:latin typeface="+mn-lt"/>
                <a:ea typeface="+mn-ea"/>
                <a:cs typeface="+mn-cs"/>
              </a:rPr>
              <a:t>&gt;</a:t>
            </a:r>
            <a:endParaRPr lang="fr-FR" dirty="0">
              <a:solidFill>
                <a:schemeClr val="tx2"/>
              </a:solidFill>
            </a:endParaRPr>
          </a:p>
          <a:p>
            <a:endParaRPr lang="fr-FR" dirty="0">
              <a:solidFill>
                <a:schemeClr val="tx2"/>
              </a:solidFill>
            </a:endParaRPr>
          </a:p>
        </p:txBody>
      </p:sp>
    </p:spTree>
    <p:extLst>
      <p:ext uri="{BB962C8B-B14F-4D97-AF65-F5344CB8AC3E}">
        <p14:creationId xmlns:p14="http://schemas.microsoft.com/office/powerpoint/2010/main" val="1914486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25C18-787B-658C-D99B-6ABE25C5B1F1}"/>
            </a:ext>
          </a:extLst>
        </p:cNvPr>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081D45F9-53ED-244E-1C9E-CD318615BB93}"/>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Ascensions</a:t>
            </a:r>
          </a:p>
        </p:txBody>
      </p:sp>
      <p:sp>
        <p:nvSpPr>
          <p:cNvPr id="3" name="Espace réservé du texte 2">
            <a:extLst>
              <a:ext uri="{FF2B5EF4-FFF2-40B4-BE49-F238E27FC236}">
                <a16:creationId xmlns:a16="http://schemas.microsoft.com/office/drawing/2014/main" id="{D0C64B15-59A1-F674-1123-5E8EE65CD893}"/>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solidFill>
                  <a:srgbClr val="00B050"/>
                </a:solidFill>
              </a:rPr>
              <a:t>Suite</a:t>
            </a:r>
            <a:r>
              <a:rPr lang="fr-FR" dirty="0"/>
              <a:t> rubrique « étape » : Ascension de l’Everest 2.</a:t>
            </a:r>
          </a:p>
        </p:txBody>
      </p:sp>
      <p:sp>
        <p:nvSpPr>
          <p:cNvPr id="4" name="Espace réservé du texte 2">
            <a:extLst>
              <a:ext uri="{FF2B5EF4-FFF2-40B4-BE49-F238E27FC236}">
                <a16:creationId xmlns:a16="http://schemas.microsoft.com/office/drawing/2014/main" id="{A1BA124B-A343-A145-4A7C-25E84F257565}"/>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Résumez le contenu du fichier audio.</a:t>
            </a:r>
          </a:p>
        </p:txBody>
      </p:sp>
      <p:graphicFrame>
        <p:nvGraphicFramePr>
          <p:cNvPr id="5" name="Tableau 7">
            <a:extLst>
              <a:ext uri="{FF2B5EF4-FFF2-40B4-BE49-F238E27FC236}">
                <a16:creationId xmlns:a16="http://schemas.microsoft.com/office/drawing/2014/main" id="{F0A8FB8C-4A04-C340-F6A8-57C515A96E28}"/>
              </a:ext>
            </a:extLst>
          </p:cNvPr>
          <p:cNvGraphicFramePr>
            <a:graphicFrameLocks noGrp="1"/>
          </p:cNvGraphicFramePr>
          <p:nvPr/>
        </p:nvGraphicFramePr>
        <p:xfrm>
          <a:off x="125906" y="2289308"/>
          <a:ext cx="10439999" cy="3839805"/>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7761265">
                  <a:extLst>
                    <a:ext uri="{9D8B030D-6E8A-4147-A177-3AD203B41FA5}">
                      <a16:colId xmlns:a16="http://schemas.microsoft.com/office/drawing/2014/main" val="2849724712"/>
                    </a:ext>
                  </a:extLst>
                </a:gridCol>
                <a:gridCol w="2678734">
                  <a:extLst>
                    <a:ext uri="{9D8B030D-6E8A-4147-A177-3AD203B41FA5}">
                      <a16:colId xmlns:a16="http://schemas.microsoft.com/office/drawing/2014/main" val="221862583"/>
                    </a:ext>
                  </a:extLst>
                </a:gridCol>
              </a:tblGrid>
              <a:tr h="288000">
                <a:tc gridSpan="2">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Question ouverte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a:ln>
                          <a:noFill/>
                        </a:ln>
                        <a:solidFill>
                          <a:schemeClr val="bg1"/>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extLst>
                  <a:ext uri="{0D108BD9-81ED-4DB2-BD59-A6C34878D82A}">
                    <a16:rowId xmlns:a16="http://schemas.microsoft.com/office/drawing/2014/main" val="1503631064"/>
                  </a:ext>
                </a:extLst>
              </a:tr>
              <a:tr h="3551805">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fr-FR" sz="1100" b="0" dirty="0">
                          <a:solidFill>
                            <a:schemeClr val="tx1"/>
                          </a:solidFill>
                        </a:rPr>
                        <a:t>Solution type </a:t>
                      </a:r>
                      <a:r>
                        <a:rPr lang="fr-FR" sz="1100" b="0" dirty="0">
                          <a:solidFill>
                            <a:srgbClr val="008E00"/>
                          </a:solidFill>
                        </a:rPr>
                        <a:t>: </a:t>
                      </a:r>
                      <a:r>
                        <a:rPr lang="fr-FR" sz="1100" dirty="0"/>
                        <a:t>cf. notes</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fr-FR" sz="1100" b="0" i="0" u="none" strike="noStrike" kern="1200" cap="none" spc="0" normalizeH="0" baseline="0" dirty="0">
                        <a:ln>
                          <a:noFill/>
                        </a:ln>
                        <a:solidFill>
                          <a:srgbClr val="008E00"/>
                        </a:solidFill>
                        <a:effectLst/>
                        <a:uLnTx/>
                        <a:uFillTx/>
                        <a:latin typeface="+mn-lt"/>
                        <a:ea typeface="+mn-ea"/>
                        <a:cs typeface="+mn-cs"/>
                      </a:endParaRPr>
                    </a:p>
                  </a:txBody>
                  <a:tcP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la vidéo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dirty="0">
                          <a:ln>
                            <a:noFill/>
                          </a:ln>
                          <a:solidFill>
                            <a:prstClr val="black"/>
                          </a:solidFill>
                          <a:effectLst/>
                          <a:uLnTx/>
                          <a:uFillTx/>
                          <a:latin typeface="+mn-lt"/>
                          <a:ea typeface="+mn-ea"/>
                          <a:cs typeface="+mn-cs"/>
                        </a:rPr>
                        <a:t>ou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support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dirty="0">
                          <a:ln>
                            <a:noFill/>
                          </a:ln>
                          <a:solidFill>
                            <a:prstClr val="black"/>
                          </a:solidFill>
                          <a:effectLst/>
                          <a:uLnTx/>
                          <a:uFillTx/>
                          <a:latin typeface="+mn-lt"/>
                          <a:ea typeface="+mn-ea"/>
                          <a:cs typeface="+mn-cs"/>
                        </a:rPr>
                        <a:t>ou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illustrative :</a:t>
                      </a:r>
                      <a:endParaRPr lang="fr-FR" sz="1100" dirty="0"/>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bl>
          </a:graphicData>
        </a:graphic>
      </p:graphicFrame>
    </p:spTree>
    <p:extLst>
      <p:ext uri="{BB962C8B-B14F-4D97-AF65-F5344CB8AC3E}">
        <p14:creationId xmlns:p14="http://schemas.microsoft.com/office/powerpoint/2010/main" val="3356063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9864E-8108-88BE-D7D8-5BCAEA74E757}"/>
            </a:ext>
          </a:extLst>
        </p:cNvPr>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862E266F-9C95-5964-EDC9-A73DCCD2A3D2}"/>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Ascensions</a:t>
            </a:r>
          </a:p>
        </p:txBody>
      </p:sp>
      <p:sp>
        <p:nvSpPr>
          <p:cNvPr id="3" name="Espace réservé du texte 2">
            <a:extLst>
              <a:ext uri="{FF2B5EF4-FFF2-40B4-BE49-F238E27FC236}">
                <a16:creationId xmlns:a16="http://schemas.microsoft.com/office/drawing/2014/main" id="{CB343D20-DB69-48AB-B71F-64CCE20752E3}"/>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Ascension du Mont Blanc</a:t>
            </a:r>
          </a:p>
        </p:txBody>
      </p:sp>
      <p:sp>
        <p:nvSpPr>
          <p:cNvPr id="4" name="Espace réservé du texte 2">
            <a:extLst>
              <a:ext uri="{FF2B5EF4-FFF2-40B4-BE49-F238E27FC236}">
                <a16:creationId xmlns:a16="http://schemas.microsoft.com/office/drawing/2014/main" id="{7DD49343-9644-D2B9-49FE-B076E8D87699}"/>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Lisez le texte présentant deux itinéraires pour l’ascension du Mont Blanc. Surlignez en bleu les noms des remontées mécaniques, en marron les noms des refuges.</a:t>
            </a:r>
          </a:p>
        </p:txBody>
      </p:sp>
      <p:graphicFrame>
        <p:nvGraphicFramePr>
          <p:cNvPr id="6" name="Tableau 7">
            <a:extLst>
              <a:ext uri="{FF2B5EF4-FFF2-40B4-BE49-F238E27FC236}">
                <a16:creationId xmlns:a16="http://schemas.microsoft.com/office/drawing/2014/main" id="{CBC1D40D-F6AC-AD27-91C9-671578C7CF5E}"/>
              </a:ext>
            </a:extLst>
          </p:cNvPr>
          <p:cNvGraphicFramePr>
            <a:graphicFrameLocks noGrp="1"/>
          </p:cNvGraphicFramePr>
          <p:nvPr>
            <p:extLst>
              <p:ext uri="{D42A27DB-BD31-4B8C-83A1-F6EECF244321}">
                <p14:modId xmlns:p14="http://schemas.microsoft.com/office/powerpoint/2010/main" val="1475983259"/>
              </p:ext>
            </p:extLst>
          </p:nvPr>
        </p:nvGraphicFramePr>
        <p:xfrm>
          <a:off x="104263" y="2398602"/>
          <a:ext cx="10439999" cy="2854722"/>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2935256">
                  <a:extLst>
                    <a:ext uri="{9D8B030D-6E8A-4147-A177-3AD203B41FA5}">
                      <a16:colId xmlns:a16="http://schemas.microsoft.com/office/drawing/2014/main" val="2849724712"/>
                    </a:ext>
                  </a:extLst>
                </a:gridCol>
                <a:gridCol w="2935256">
                  <a:extLst>
                    <a:ext uri="{9D8B030D-6E8A-4147-A177-3AD203B41FA5}">
                      <a16:colId xmlns:a16="http://schemas.microsoft.com/office/drawing/2014/main" val="3905531081"/>
                    </a:ext>
                  </a:extLst>
                </a:gridCol>
                <a:gridCol w="2935256">
                  <a:extLst>
                    <a:ext uri="{9D8B030D-6E8A-4147-A177-3AD203B41FA5}">
                      <a16:colId xmlns:a16="http://schemas.microsoft.com/office/drawing/2014/main" val="2316520634"/>
                    </a:ext>
                  </a:extLst>
                </a:gridCol>
                <a:gridCol w="1634231">
                  <a:extLst>
                    <a:ext uri="{9D8B030D-6E8A-4147-A177-3AD203B41FA5}">
                      <a16:colId xmlns:a16="http://schemas.microsoft.com/office/drawing/2014/main" val="221862583"/>
                    </a:ext>
                  </a:extLst>
                </a:gridCol>
              </a:tblGrid>
              <a:tr h="203308">
                <a:tc gridSpan="4">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Surligner</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endParaRPr lang="fr-FR"/>
                    </a:p>
                  </a:txBody>
                  <a:tcPr/>
                </a:tc>
                <a:tc hMerge="1">
                  <a:txBody>
                    <a:bodyPr/>
                    <a:lstStyle/>
                    <a:p>
                      <a:endParaRPr lang="fr-FR"/>
                    </a:p>
                  </a:txBody>
                  <a:tcPr/>
                </a:tc>
                <a:tc h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dirty="0">
                        <a:ln>
                          <a:noFill/>
                        </a:ln>
                        <a:solidFill>
                          <a:schemeClr val="bg1"/>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extLst>
                  <a:ext uri="{0D108BD9-81ED-4DB2-BD59-A6C34878D82A}">
                    <a16:rowId xmlns:a16="http://schemas.microsoft.com/office/drawing/2014/main" val="1503631064"/>
                  </a:ext>
                </a:extLst>
              </a:tr>
              <a:tr h="251427">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solidFill>
                          <a:effectLst/>
                          <a:uLnTx/>
                          <a:uFillTx/>
                          <a:latin typeface="+mn-lt"/>
                          <a:ea typeface="+mn-ea"/>
                          <a:cs typeface="+mn-cs"/>
                        </a:rPr>
                        <a:t>Remontée mécanique</a:t>
                      </a:r>
                    </a:p>
                  </a:txBody>
                  <a:tcP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solidFill>
                          <a:effectLst/>
                          <a:uLnTx/>
                          <a:uFillTx/>
                          <a:latin typeface="+mn-lt"/>
                          <a:ea typeface="+mn-ea"/>
                          <a:cs typeface="+mn-cs"/>
                        </a:rPr>
                        <a:t>Refuge</a:t>
                      </a:r>
                    </a:p>
                  </a:txBody>
                  <a:tcP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fr-FR" sz="1100" b="0" i="0" u="none" strike="noStrike" kern="1200" cap="none" spc="0" normalizeH="0" baseline="0" noProof="0" dirty="0">
                        <a:ln>
                          <a:noFill/>
                        </a:ln>
                        <a:solidFill>
                          <a:schemeClr val="tx1"/>
                        </a:solidFill>
                        <a:effectLst/>
                        <a:uLnTx/>
                        <a:uFillTx/>
                        <a:latin typeface="+mn-lt"/>
                        <a:ea typeface="+mn-ea"/>
                        <a:cs typeface="+mn-cs"/>
                      </a:endParaRPr>
                    </a:p>
                  </a:txBody>
                  <a:tcP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2">
                  <a:txBody>
                    <a:bodyPr/>
                    <a:lstStyle/>
                    <a:p>
                      <a:endParaRPr lang="fr-FR" dirty="0"/>
                    </a:p>
                  </a:txBody>
                  <a:tcPr>
                    <a:lnL w="9525" cap="flat" cmpd="sng" algn="ctr">
                      <a:solidFill>
                        <a:schemeClr val="accent3"/>
                      </a:solidFill>
                      <a:prstDash val="solid"/>
                      <a:round/>
                      <a:headEnd type="none" w="med" len="med"/>
                      <a:tailEnd type="none" w="med" len="med"/>
                    </a:lnL>
                  </a:tcPr>
                </a:tc>
                <a:extLst>
                  <a:ext uri="{0D108BD9-81ED-4DB2-BD59-A6C34878D82A}">
                    <a16:rowId xmlns:a16="http://schemas.microsoft.com/office/drawing/2014/main" val="990077150"/>
                  </a:ext>
                </a:extLst>
              </a:tr>
              <a:tr h="2263473">
                <a:tc gridSpan="3">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fr-FR" sz="1100" b="1" dirty="0"/>
                        <a:t>Itinéraire du Goûter, la voie normale</a:t>
                      </a:r>
                    </a:p>
                    <a:p>
                      <a:r>
                        <a:rPr lang="fr-FR" sz="1100" b="0" i="0" kern="1200" dirty="0">
                          <a:solidFill>
                            <a:schemeClr val="dk1"/>
                          </a:solidFill>
                          <a:effectLst/>
                          <a:latin typeface="+mn-lt"/>
                          <a:ea typeface="+mn-ea"/>
                          <a:cs typeface="+mn-cs"/>
                        </a:rPr>
                        <a:t>Au départ du village des Houches ou de Saint-Gervais, les remontées mécaniques (</a:t>
                      </a:r>
                      <a:r>
                        <a:rPr lang="fr-FR" sz="1100" b="0" i="0" kern="1200" dirty="0">
                          <a:solidFill>
                            <a:schemeClr val="dk1"/>
                          </a:solidFill>
                          <a:effectLst/>
                          <a:highlight>
                            <a:srgbClr val="1C75B0"/>
                          </a:highlight>
                          <a:latin typeface="+mn-lt"/>
                          <a:ea typeface="+mn-ea"/>
                          <a:cs typeface="+mn-cs"/>
                        </a:rPr>
                        <a:t>téléphérique de Bellevue </a:t>
                      </a:r>
                      <a:r>
                        <a:rPr lang="fr-FR" sz="1100" b="0" i="0" kern="1200" dirty="0">
                          <a:solidFill>
                            <a:schemeClr val="dk1"/>
                          </a:solidFill>
                          <a:effectLst/>
                          <a:latin typeface="+mn-lt"/>
                          <a:ea typeface="+mn-ea"/>
                          <a:cs typeface="+mn-cs"/>
                        </a:rPr>
                        <a:t>et le </a:t>
                      </a:r>
                      <a:r>
                        <a:rPr lang="fr-FR" sz="1100" b="0" i="0" kern="1200" dirty="0">
                          <a:solidFill>
                            <a:schemeClr val="dk1"/>
                          </a:solidFill>
                          <a:effectLst/>
                          <a:highlight>
                            <a:srgbClr val="1C75B0"/>
                          </a:highlight>
                          <a:latin typeface="+mn-lt"/>
                          <a:ea typeface="+mn-ea"/>
                          <a:cs typeface="+mn-cs"/>
                        </a:rPr>
                        <a:t>Tramway du Mont-Blanc</a:t>
                      </a:r>
                      <a:r>
                        <a:rPr lang="fr-FR" sz="1100" b="0" i="0" kern="1200" dirty="0">
                          <a:solidFill>
                            <a:schemeClr val="dk1"/>
                          </a:solidFill>
                          <a:effectLst/>
                          <a:latin typeface="+mn-lt"/>
                          <a:ea typeface="+mn-ea"/>
                          <a:cs typeface="+mn-cs"/>
                        </a:rPr>
                        <a:t>) permettent de rejoindre le Nid d’Aigle. Trois refuges sur l’itinéraire : le </a:t>
                      </a:r>
                      <a:r>
                        <a:rPr lang="fr-FR" sz="1100" b="0" i="0" kern="1200" dirty="0">
                          <a:solidFill>
                            <a:schemeClr val="dk1"/>
                          </a:solidFill>
                          <a:effectLst/>
                          <a:highlight>
                            <a:srgbClr val="BB8E1B"/>
                          </a:highlight>
                          <a:latin typeface="+mn-lt"/>
                          <a:ea typeface="+mn-ea"/>
                          <a:cs typeface="+mn-cs"/>
                        </a:rPr>
                        <a:t>refuge du Nid d’Aigle</a:t>
                      </a:r>
                      <a:r>
                        <a:rPr lang="fr-FR" sz="1100" b="0" i="0" kern="1200" dirty="0">
                          <a:solidFill>
                            <a:schemeClr val="dk1"/>
                          </a:solidFill>
                          <a:effectLst/>
                          <a:latin typeface="+mn-lt"/>
                          <a:ea typeface="+mn-ea"/>
                          <a:cs typeface="+mn-cs"/>
                        </a:rPr>
                        <a:t>, le </a:t>
                      </a:r>
                      <a:r>
                        <a:rPr lang="fr-FR" sz="1100" b="0" i="0" kern="1200" dirty="0">
                          <a:solidFill>
                            <a:schemeClr val="dk1"/>
                          </a:solidFill>
                          <a:effectLst/>
                          <a:highlight>
                            <a:srgbClr val="BB8E1B"/>
                          </a:highlight>
                          <a:latin typeface="+mn-lt"/>
                          <a:ea typeface="+mn-ea"/>
                          <a:cs typeface="+mn-cs"/>
                        </a:rPr>
                        <a:t>refuge de Tête Rousse </a:t>
                      </a:r>
                      <a:r>
                        <a:rPr lang="fr-FR" sz="1100" b="0" i="0" kern="1200" dirty="0">
                          <a:solidFill>
                            <a:schemeClr val="dk1"/>
                          </a:solidFill>
                          <a:effectLst/>
                          <a:latin typeface="+mn-lt"/>
                          <a:ea typeface="+mn-ea"/>
                          <a:cs typeface="+mn-cs"/>
                        </a:rPr>
                        <a:t>et le </a:t>
                      </a:r>
                      <a:r>
                        <a:rPr lang="fr-FR" sz="1100" b="0" i="0" kern="1200" dirty="0">
                          <a:solidFill>
                            <a:schemeClr val="dk1"/>
                          </a:solidFill>
                          <a:effectLst/>
                          <a:highlight>
                            <a:srgbClr val="BB8E1B"/>
                          </a:highlight>
                          <a:latin typeface="+mn-lt"/>
                          <a:ea typeface="+mn-ea"/>
                          <a:cs typeface="+mn-cs"/>
                        </a:rPr>
                        <a:t>refuge du Goûter </a:t>
                      </a:r>
                      <a:r>
                        <a:rPr lang="fr-FR" sz="1100" b="0" i="0" kern="1200" dirty="0">
                          <a:solidFill>
                            <a:schemeClr val="dk1"/>
                          </a:solidFill>
                          <a:effectLst/>
                          <a:latin typeface="+mn-lt"/>
                          <a:ea typeface="+mn-ea"/>
                          <a:cs typeface="+mn-cs"/>
                        </a:rPr>
                        <a:t>permettent de scinder éventuellement la montée en trois étapes.</a:t>
                      </a:r>
                    </a:p>
                    <a:p>
                      <a:r>
                        <a:rPr lang="fr-FR" sz="1100" b="1" i="0" kern="1200" dirty="0">
                          <a:solidFill>
                            <a:schemeClr val="dk1"/>
                          </a:solidFill>
                          <a:effectLst/>
                          <a:latin typeface="+mn-lt"/>
                          <a:ea typeface="+mn-ea"/>
                          <a:cs typeface="+mn-cs"/>
                        </a:rPr>
                        <a:t>Itinéraire des trois monts</a:t>
                      </a:r>
                    </a:p>
                    <a:p>
                      <a:r>
                        <a:rPr lang="fr-FR" sz="1100" b="0" i="0" kern="1200" dirty="0">
                          <a:solidFill>
                            <a:schemeClr val="dk1"/>
                          </a:solidFill>
                          <a:effectLst/>
                          <a:latin typeface="+mn-lt"/>
                          <a:ea typeface="+mn-ea"/>
                          <a:cs typeface="+mn-cs"/>
                        </a:rPr>
                        <a:t>Au départ de Chamonix, le </a:t>
                      </a:r>
                      <a:r>
                        <a:rPr lang="fr-FR" sz="1100" b="0" i="0" kern="1200" dirty="0">
                          <a:solidFill>
                            <a:schemeClr val="dk1"/>
                          </a:solidFill>
                          <a:effectLst/>
                          <a:highlight>
                            <a:srgbClr val="1C75B0"/>
                          </a:highlight>
                          <a:latin typeface="+mn-lt"/>
                          <a:ea typeface="+mn-ea"/>
                          <a:cs typeface="+mn-cs"/>
                        </a:rPr>
                        <a:t>téléphérique de l’Aiguille du Midi </a:t>
                      </a:r>
                      <a:r>
                        <a:rPr lang="fr-FR" sz="1100" b="0" i="0" kern="1200" dirty="0">
                          <a:solidFill>
                            <a:schemeClr val="dk1"/>
                          </a:solidFill>
                          <a:effectLst/>
                          <a:latin typeface="+mn-lt"/>
                          <a:ea typeface="+mn-ea"/>
                          <a:cs typeface="+mn-cs"/>
                        </a:rPr>
                        <a:t>permet d’atteindre le </a:t>
                      </a:r>
                      <a:r>
                        <a:rPr lang="fr-FR" sz="1100" b="0" i="0" kern="1200" dirty="0">
                          <a:solidFill>
                            <a:schemeClr val="dk1"/>
                          </a:solidFill>
                          <a:effectLst/>
                          <a:highlight>
                            <a:srgbClr val="BB8E1B"/>
                          </a:highlight>
                          <a:latin typeface="+mn-lt"/>
                          <a:ea typeface="+mn-ea"/>
                          <a:cs typeface="+mn-cs"/>
                        </a:rPr>
                        <a:t>refuge des Cosmiques </a:t>
                      </a:r>
                      <a:r>
                        <a:rPr lang="fr-FR" sz="1100" b="0" i="0" kern="1200" dirty="0">
                          <a:solidFill>
                            <a:schemeClr val="dk1"/>
                          </a:solidFill>
                          <a:effectLst/>
                          <a:latin typeface="+mn-lt"/>
                          <a:ea typeface="+mn-ea"/>
                          <a:cs typeface="+mn-cs"/>
                        </a:rPr>
                        <a:t>en 45mn : une première journée raccourcie mais un dénivelé important le 2e jour.</a:t>
                      </a:r>
                      <a:endParaRPr lang="fr-FR" sz="1100" b="0" dirty="0"/>
                    </a:p>
                    <a:p>
                      <a:pPr marL="0" marR="0" lvl="0" indent="0" algn="ctr" defTabSz="914400" rtl="0" eaLnBrk="1" fontAlgn="auto" latinLnBrk="0" hangingPunct="1">
                        <a:lnSpc>
                          <a:spcPct val="150000"/>
                        </a:lnSpc>
                        <a:spcBef>
                          <a:spcPts val="0"/>
                        </a:spcBef>
                        <a:spcAft>
                          <a:spcPts val="0"/>
                        </a:spcAft>
                        <a:buClrTx/>
                        <a:buSzTx/>
                        <a:buFontTx/>
                        <a:buNone/>
                        <a:tabLst/>
                        <a:defRPr/>
                      </a:pPr>
                      <a:endParaRPr lang="fr-FR" sz="1100" b="1" dirty="0">
                        <a:solidFill>
                          <a:schemeClr val="accent4"/>
                        </a:solidFill>
                      </a:endParaRPr>
                    </a:p>
                  </a:txBody>
                  <a:tcP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hMerge="1">
                  <a:txBody>
                    <a:bodyPr/>
                    <a:lstStyle/>
                    <a:p>
                      <a:endParaRPr lang="fr-FR"/>
                    </a:p>
                  </a:txBody>
                  <a:tcPr/>
                </a:tc>
                <a:tc hMerge="1">
                  <a:txBody>
                    <a:bodyPr/>
                    <a:lstStyle/>
                    <a:p>
                      <a:endParaRPr lang="fr-FR"/>
                    </a:p>
                  </a:txBody>
                  <a:tcPr/>
                </a:tc>
                <a:tc vMerge="1">
                  <a:txBody>
                    <a:bodyPr/>
                    <a:lstStyle/>
                    <a:p>
                      <a:endParaRPr lang="fr-FR"/>
                    </a:p>
                  </a:txBody>
                  <a:tcPr/>
                </a:tc>
                <a:extLst>
                  <a:ext uri="{0D108BD9-81ED-4DB2-BD59-A6C34878D82A}">
                    <a16:rowId xmlns:a16="http://schemas.microsoft.com/office/drawing/2014/main" val="718183210"/>
                  </a:ext>
                </a:extLst>
              </a:tr>
            </a:tbl>
          </a:graphicData>
        </a:graphic>
      </p:graphicFrame>
      <p:sp>
        <p:nvSpPr>
          <p:cNvPr id="7" name="Rectangle : coins arrondis 6">
            <a:extLst>
              <a:ext uri="{FF2B5EF4-FFF2-40B4-BE49-F238E27FC236}">
                <a16:creationId xmlns:a16="http://schemas.microsoft.com/office/drawing/2014/main" id="{0AAAF1C4-A153-5EDD-6F4C-920AE23DD971}"/>
              </a:ext>
            </a:extLst>
          </p:cNvPr>
          <p:cNvSpPr/>
          <p:nvPr/>
        </p:nvSpPr>
        <p:spPr>
          <a:xfrm>
            <a:off x="744686" y="2765636"/>
            <a:ext cx="177800" cy="169333"/>
          </a:xfrm>
          <a:prstGeom prst="roundRect">
            <a:avLst/>
          </a:prstGeom>
          <a:solidFill>
            <a:srgbClr val="449C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 coins arrondis 7">
            <a:extLst>
              <a:ext uri="{FF2B5EF4-FFF2-40B4-BE49-F238E27FC236}">
                <a16:creationId xmlns:a16="http://schemas.microsoft.com/office/drawing/2014/main" id="{7ED8FFCB-04EB-04F7-2032-EF616A9FF79C}"/>
              </a:ext>
            </a:extLst>
          </p:cNvPr>
          <p:cNvSpPr/>
          <p:nvPr/>
        </p:nvSpPr>
        <p:spPr>
          <a:xfrm>
            <a:off x="3945086" y="2765636"/>
            <a:ext cx="177800" cy="169333"/>
          </a:xfrm>
          <a:prstGeom prst="roundRect">
            <a:avLst/>
          </a:prstGeom>
          <a:solidFill>
            <a:srgbClr val="BB8E1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38406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 Titre de la page « sujet de l’apprentissage » : </a:t>
            </a:r>
            <a:r>
              <a:rPr lang="fr-FR" sz="1200" i="0" dirty="0"/>
              <a:t>Divers</a:t>
            </a:r>
            <a:endParaRPr lang="fr-FR" dirty="0"/>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Vidéo </a:t>
            </a:r>
            <a:r>
              <a:rPr lang="fr-FR" dirty="0" err="1"/>
              <a:t>Cned</a:t>
            </a:r>
            <a:endParaRPr lang="fr-FR" dirty="0"/>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Consigne pédagogique : Regardez la vidéo.</a:t>
            </a:r>
          </a:p>
        </p:txBody>
      </p:sp>
      <p:pic>
        <p:nvPicPr>
          <p:cNvPr id="6" name="Image 5">
            <a:extLst>
              <a:ext uri="{FF2B5EF4-FFF2-40B4-BE49-F238E27FC236}">
                <a16:creationId xmlns:a16="http://schemas.microsoft.com/office/drawing/2014/main" id="{AC175CA0-B925-572C-2337-2A3B4F44BBB1}"/>
              </a:ext>
            </a:extLst>
          </p:cNvPr>
          <p:cNvPicPr>
            <a:picLocks noChangeAspect="1"/>
          </p:cNvPicPr>
          <p:nvPr/>
        </p:nvPicPr>
        <p:blipFill>
          <a:blip r:embed="rId3"/>
          <a:stretch>
            <a:fillRect/>
          </a:stretch>
        </p:blipFill>
        <p:spPr>
          <a:xfrm>
            <a:off x="1350798" y="2272648"/>
            <a:ext cx="7990216" cy="3841154"/>
          </a:xfrm>
          <a:prstGeom prst="rect">
            <a:avLst/>
          </a:prstGeom>
        </p:spPr>
      </p:pic>
    </p:spTree>
    <p:extLst>
      <p:ext uri="{BB962C8B-B14F-4D97-AF65-F5344CB8AC3E}">
        <p14:creationId xmlns:p14="http://schemas.microsoft.com/office/powerpoint/2010/main" val="25593538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EDE4D-54A5-65E6-77E7-D045D3A686D7}"/>
            </a:ext>
          </a:extLst>
        </p:cNvPr>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DECB010-F92F-FEE7-4143-AAC32113A26D}"/>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 Titre de la page « sujet de l’apprentissage » : </a:t>
            </a:r>
            <a:r>
              <a:rPr lang="fr-FR" sz="1200" i="0" dirty="0"/>
              <a:t>Divers</a:t>
            </a:r>
            <a:endParaRPr lang="fr-FR" dirty="0"/>
          </a:p>
        </p:txBody>
      </p:sp>
      <p:sp>
        <p:nvSpPr>
          <p:cNvPr id="3" name="Espace réservé du texte 2">
            <a:extLst>
              <a:ext uri="{FF2B5EF4-FFF2-40B4-BE49-F238E27FC236}">
                <a16:creationId xmlns:a16="http://schemas.microsoft.com/office/drawing/2014/main" id="{14EB5D51-356C-5251-653A-D15D2D3453B6}"/>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Vidéo externe</a:t>
            </a:r>
          </a:p>
        </p:txBody>
      </p:sp>
      <p:sp>
        <p:nvSpPr>
          <p:cNvPr id="4" name="Espace réservé du texte 2">
            <a:extLst>
              <a:ext uri="{FF2B5EF4-FFF2-40B4-BE49-F238E27FC236}">
                <a16:creationId xmlns:a16="http://schemas.microsoft.com/office/drawing/2014/main" id="{ED4F1843-35D4-261B-9914-67BB5E7E8A72}"/>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Consigne pédagogique : Regardez la vidéo.</a:t>
            </a:r>
          </a:p>
        </p:txBody>
      </p:sp>
      <p:sp>
        <p:nvSpPr>
          <p:cNvPr id="5" name="Espace réservé du texte 2">
            <a:extLst>
              <a:ext uri="{FF2B5EF4-FFF2-40B4-BE49-F238E27FC236}">
                <a16:creationId xmlns:a16="http://schemas.microsoft.com/office/drawing/2014/main" id="{32E2A581-1EED-CFE1-0385-6AC09CD9356D}"/>
              </a:ext>
            </a:extLst>
          </p:cNvPr>
          <p:cNvSpPr txBox="1">
            <a:spLocks/>
          </p:cNvSpPr>
          <p:nvPr/>
        </p:nvSpPr>
        <p:spPr>
          <a:xfrm>
            <a:off x="104273" y="2712650"/>
            <a:ext cx="6683392" cy="288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t>Lien hypertexte</a:t>
            </a:r>
            <a:endParaRPr lang="fr-FR" b="1" dirty="0">
              <a:hlinkClick r:id="rId3"/>
            </a:endParaRPr>
          </a:p>
          <a:p>
            <a:r>
              <a:rPr lang="fr-FR" dirty="0"/>
              <a:t>Mozart: </a:t>
            </a:r>
            <a:r>
              <a:rPr lang="fr-FR" dirty="0" err="1"/>
              <a:t>Oboenkonzert</a:t>
            </a:r>
            <a:r>
              <a:rPr lang="fr-FR" dirty="0"/>
              <a:t> C-Dur KV 314 ∙ </a:t>
            </a:r>
            <a:r>
              <a:rPr lang="fr-FR" dirty="0" err="1"/>
              <a:t>hr-Sinfonieorchester</a:t>
            </a:r>
            <a:r>
              <a:rPr lang="fr-FR" dirty="0"/>
              <a:t> ∙ François Leleux ∙ Andrés Orozco-Estrada (vidéo, 22 min 11 s, nouvelle fenêtre)</a:t>
            </a:r>
          </a:p>
          <a:p>
            <a:endParaRPr lang="fr-FR" dirty="0"/>
          </a:p>
          <a:p>
            <a:r>
              <a:rPr lang="fr-FR" b="1" dirty="0"/>
              <a:t>Bouton Lien externe</a:t>
            </a:r>
          </a:p>
          <a:p>
            <a:endParaRPr lang="fr-FR" dirty="0"/>
          </a:p>
        </p:txBody>
      </p:sp>
      <p:sp>
        <p:nvSpPr>
          <p:cNvPr id="7" name="Espace réservé du texte 2">
            <a:extLst>
              <a:ext uri="{FF2B5EF4-FFF2-40B4-BE49-F238E27FC236}">
                <a16:creationId xmlns:a16="http://schemas.microsoft.com/office/drawing/2014/main" id="{6D7CB29E-CB1D-238F-537D-DD0BCCD93285}"/>
              </a:ext>
            </a:extLst>
          </p:cNvPr>
          <p:cNvSpPr txBox="1">
            <a:spLocks/>
          </p:cNvSpPr>
          <p:nvPr/>
        </p:nvSpPr>
        <p:spPr>
          <a:xfrm>
            <a:off x="175845" y="3976050"/>
            <a:ext cx="5807511" cy="360000"/>
          </a:xfrm>
          <a:prstGeom prst="rect">
            <a:avLst/>
          </a:prstGeom>
          <a:solidFill>
            <a:srgbClr val="1C75B0"/>
          </a:solidFill>
          <a:ln w="12700">
            <a:solidFill>
              <a:schemeClr val="accent3"/>
            </a:solidFill>
            <a:prstDash val="sysDash"/>
          </a:ln>
        </p:spPr>
        <p:txBody>
          <a:bodyPr anchor="ctr"/>
          <a:lstStyle>
            <a:lvl1pPr marL="0" indent="0" algn="ctr"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solidFill>
                  <a:schemeClr val="bg1"/>
                </a:solidFill>
              </a:rPr>
              <a:t>Mozart: </a:t>
            </a:r>
            <a:r>
              <a:rPr lang="fr-FR" dirty="0" err="1">
                <a:solidFill>
                  <a:schemeClr val="bg1"/>
                </a:solidFill>
              </a:rPr>
              <a:t>Oboenkonzert</a:t>
            </a:r>
            <a:r>
              <a:rPr lang="fr-FR" dirty="0">
                <a:solidFill>
                  <a:schemeClr val="bg1"/>
                </a:solidFill>
              </a:rPr>
              <a:t> C-Dur KV 314 ∙ </a:t>
            </a:r>
            <a:r>
              <a:rPr lang="fr-FR" dirty="0" err="1">
                <a:solidFill>
                  <a:schemeClr val="bg1"/>
                </a:solidFill>
              </a:rPr>
              <a:t>hr-Sinfonieorchester</a:t>
            </a:r>
            <a:r>
              <a:rPr lang="fr-FR" dirty="0">
                <a:solidFill>
                  <a:schemeClr val="bg1"/>
                </a:solidFill>
              </a:rPr>
              <a:t> ∙ François Leleux ∙ Andrés Orozco-Estrada (vidéo, 22 min 11 s)</a:t>
            </a:r>
          </a:p>
        </p:txBody>
      </p:sp>
    </p:spTree>
    <p:extLst>
      <p:ext uri="{BB962C8B-B14F-4D97-AF65-F5344CB8AC3E}">
        <p14:creationId xmlns:p14="http://schemas.microsoft.com/office/powerpoint/2010/main" val="3696752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8A4599-176F-A7C2-5340-241A12772716}"/>
            </a:ext>
          </a:extLst>
        </p:cNvPr>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B0E8843D-6C7D-4C33-A465-B3F32A47E39A}"/>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 Titre de la page « sujet de l’apprentissage » : </a:t>
            </a:r>
            <a:r>
              <a:rPr lang="fr-FR" sz="1200" i="0" dirty="0"/>
              <a:t>Divers</a:t>
            </a:r>
            <a:endParaRPr lang="fr-FR" dirty="0"/>
          </a:p>
        </p:txBody>
      </p:sp>
      <p:sp>
        <p:nvSpPr>
          <p:cNvPr id="3" name="Espace réservé du texte 2">
            <a:extLst>
              <a:ext uri="{FF2B5EF4-FFF2-40B4-BE49-F238E27FC236}">
                <a16:creationId xmlns:a16="http://schemas.microsoft.com/office/drawing/2014/main" id="{DB746CC3-44C3-56E1-E647-AC52FBF8C078}"/>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Langues</a:t>
            </a:r>
          </a:p>
        </p:txBody>
      </p:sp>
      <p:sp>
        <p:nvSpPr>
          <p:cNvPr id="4" name="Espace réservé du texte 2">
            <a:extLst>
              <a:ext uri="{FF2B5EF4-FFF2-40B4-BE49-F238E27FC236}">
                <a16:creationId xmlns:a16="http://schemas.microsoft.com/office/drawing/2014/main" id="{60948562-2791-0187-679A-703C769F705F}"/>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Consigne pédagogique : -</a:t>
            </a:r>
          </a:p>
        </p:txBody>
      </p:sp>
      <p:sp>
        <p:nvSpPr>
          <p:cNvPr id="5" name="Espace réservé du texte 2">
            <a:extLst>
              <a:ext uri="{FF2B5EF4-FFF2-40B4-BE49-F238E27FC236}">
                <a16:creationId xmlns:a16="http://schemas.microsoft.com/office/drawing/2014/main" id="{B9AE52F5-670A-1577-7CE3-E4A9259286B5}"/>
              </a:ext>
            </a:extLst>
          </p:cNvPr>
          <p:cNvSpPr txBox="1">
            <a:spLocks/>
          </p:cNvSpPr>
          <p:nvPr/>
        </p:nvSpPr>
        <p:spPr>
          <a:xfrm>
            <a:off x="104273" y="2712650"/>
            <a:ext cx="6683392" cy="288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Match the English </a:t>
            </a:r>
            <a:r>
              <a:rPr lang="fr-FR" dirty="0" err="1"/>
              <a:t>words</a:t>
            </a:r>
            <a:r>
              <a:rPr lang="fr-FR" dirty="0"/>
              <a:t> </a:t>
            </a:r>
            <a:r>
              <a:rPr lang="fr-FR" dirty="0" err="1"/>
              <a:t>with</a:t>
            </a:r>
            <a:r>
              <a:rPr lang="fr-FR" dirty="0"/>
              <a:t> </a:t>
            </a:r>
            <a:r>
              <a:rPr lang="fr-FR" dirty="0" err="1"/>
              <a:t>their</a:t>
            </a:r>
            <a:r>
              <a:rPr lang="fr-FR" dirty="0"/>
              <a:t> French translation.</a:t>
            </a:r>
            <a:br>
              <a:rPr lang="fr-FR" dirty="0"/>
            </a:br>
            <a:r>
              <a:rPr lang="fr-FR" dirty="0"/>
              <a:t>Cliquez sur les étiquettes pour les relier.</a:t>
            </a:r>
          </a:p>
        </p:txBody>
      </p:sp>
    </p:spTree>
    <p:extLst>
      <p:ext uri="{BB962C8B-B14F-4D97-AF65-F5344CB8AC3E}">
        <p14:creationId xmlns:p14="http://schemas.microsoft.com/office/powerpoint/2010/main" val="21789913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3C65F9-3665-311C-855B-5AF1CF84A875}"/>
            </a:ext>
          </a:extLst>
        </p:cNvPr>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A6D03A6B-465A-CD0E-846A-A8622FDD990A}"/>
              </a:ext>
            </a:extLst>
          </p:cNvPr>
          <p:cNvSpPr txBox="1">
            <a:spLocks/>
          </p:cNvSpPr>
          <p:nvPr/>
        </p:nvSpPr>
        <p:spPr>
          <a:xfrm>
            <a:off x="104267"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 Titre de la page « sujet de l’apprentissage » : </a:t>
            </a:r>
            <a:r>
              <a:rPr lang="fr-FR" sz="1200" i="0" dirty="0"/>
              <a:t>Divers</a:t>
            </a:r>
            <a:endParaRPr lang="fr-FR" dirty="0"/>
          </a:p>
        </p:txBody>
      </p:sp>
      <p:sp>
        <p:nvSpPr>
          <p:cNvPr id="3" name="Espace réservé du texte 2">
            <a:extLst>
              <a:ext uri="{FF2B5EF4-FFF2-40B4-BE49-F238E27FC236}">
                <a16:creationId xmlns:a16="http://schemas.microsoft.com/office/drawing/2014/main" id="{8F5C533E-881A-D2B0-057F-9C209D8F3A16}"/>
              </a:ext>
            </a:extLst>
          </p:cNvPr>
          <p:cNvSpPr txBox="1">
            <a:spLocks/>
          </p:cNvSpPr>
          <p:nvPr/>
        </p:nvSpPr>
        <p:spPr>
          <a:xfrm>
            <a:off x="104267"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Formules scientifiques</a:t>
            </a:r>
          </a:p>
        </p:txBody>
      </p:sp>
      <p:sp>
        <p:nvSpPr>
          <p:cNvPr id="4" name="Espace réservé du texte 2">
            <a:extLst>
              <a:ext uri="{FF2B5EF4-FFF2-40B4-BE49-F238E27FC236}">
                <a16:creationId xmlns:a16="http://schemas.microsoft.com/office/drawing/2014/main" id="{1CF0958C-6385-9D03-4C69-44DF8CF7EAC0}"/>
              </a:ext>
            </a:extLst>
          </p:cNvPr>
          <p:cNvSpPr txBox="1">
            <a:spLocks/>
          </p:cNvSpPr>
          <p:nvPr/>
        </p:nvSpPr>
        <p:spPr>
          <a:xfrm>
            <a:off x="10426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Consigne pédagogique : -</a:t>
            </a:r>
          </a:p>
        </p:txBody>
      </p:sp>
      <p:sp>
        <p:nvSpPr>
          <p:cNvPr id="5" name="Espace réservé du texte 2">
            <a:extLst>
              <a:ext uri="{FF2B5EF4-FFF2-40B4-BE49-F238E27FC236}">
                <a16:creationId xmlns:a16="http://schemas.microsoft.com/office/drawing/2014/main" id="{3C589F32-D54B-0AFE-3E47-BDD0BFBB59D3}"/>
              </a:ext>
            </a:extLst>
          </p:cNvPr>
          <p:cNvSpPr txBox="1">
            <a:spLocks/>
          </p:cNvSpPr>
          <p:nvPr/>
        </p:nvSpPr>
        <p:spPr>
          <a:xfrm>
            <a:off x="104273" y="2712650"/>
            <a:ext cx="6683392" cy="288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en-US" dirty="0"/>
              <a:t>\big[(2+r)^5-4\big]</a:t>
            </a:r>
          </a:p>
          <a:p>
            <a:endParaRPr lang="en-US" dirty="0"/>
          </a:p>
          <a:p>
            <a:endParaRPr lang="fr-FR" dirty="0"/>
          </a:p>
        </p:txBody>
      </p:sp>
    </p:spTree>
    <p:extLst>
      <p:ext uri="{BB962C8B-B14F-4D97-AF65-F5344CB8AC3E}">
        <p14:creationId xmlns:p14="http://schemas.microsoft.com/office/powerpoint/2010/main" val="1455011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57F65-BF8E-67C4-955A-0D3D59FCCAD7}"/>
            </a:ext>
          </a:extLst>
        </p:cNvPr>
        <p:cNvGrpSpPr/>
        <p:nvPr/>
      </p:nvGrpSpPr>
      <p:grpSpPr>
        <a:xfrm>
          <a:off x="0" y="0"/>
          <a:ext cx="0" cy="0"/>
          <a:chOff x="0" y="0"/>
          <a:chExt cx="0" cy="0"/>
        </a:xfrm>
      </p:grpSpPr>
      <p:sp>
        <p:nvSpPr>
          <p:cNvPr id="23" name="Espace réservé du contenu 2">
            <a:extLst>
              <a:ext uri="{FF2B5EF4-FFF2-40B4-BE49-F238E27FC236}">
                <a16:creationId xmlns:a16="http://schemas.microsoft.com/office/drawing/2014/main" id="{A56F3520-B3D7-0911-CB63-DF8BAC65227E}"/>
              </a:ext>
            </a:extLst>
          </p:cNvPr>
          <p:cNvSpPr txBox="1">
            <a:spLocks noGrp="1"/>
          </p:cNvSpPr>
          <p:nvPr>
            <p:ph type="title" idx="4294967295"/>
          </p:nvPr>
        </p:nvSpPr>
        <p:spPr>
          <a:xfrm>
            <a:off x="2118049" y="182852"/>
            <a:ext cx="8573764" cy="51582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107653" indent="0" algn="l" defTabSz="1069111" rtl="0" eaLnBrk="1" latinLnBrk="0" hangingPunct="1">
              <a:lnSpc>
                <a:spcPct val="100000"/>
              </a:lnSpc>
              <a:spcBef>
                <a:spcPts val="0"/>
              </a:spcBef>
              <a:spcAft>
                <a:spcPts val="585"/>
              </a:spcAft>
              <a:buFont typeface="Arial" pitchFamily="34" charset="0"/>
              <a:buNone/>
              <a:tabLst/>
              <a:defRPr sz="1637"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107653" marR="0" lvl="0" indent="0" algn="r" defTabSz="1069111" rtl="0" eaLnBrk="1" fontAlgn="auto" latinLnBrk="0" hangingPunct="1">
              <a:lnSpc>
                <a:spcPct val="100000"/>
              </a:lnSpc>
              <a:spcBef>
                <a:spcPts val="0"/>
              </a:spcBef>
              <a:spcAft>
                <a:spcPts val="585"/>
              </a:spcAft>
              <a:buClrTx/>
              <a:buSzTx/>
              <a:buFont typeface="Arial" pitchFamily="34" charset="0"/>
              <a:buNone/>
              <a:tabLst/>
              <a:defRPr/>
            </a:pPr>
            <a:r>
              <a:rPr lang="fr-FR" sz="2800" dirty="0">
                <a:solidFill>
                  <a:srgbClr val="028193"/>
                </a:solidFill>
                <a:ea typeface="+mn-ea"/>
                <a:cs typeface="+mn-cs"/>
              </a:rPr>
              <a:t>STRUCTURE DE L’OA</a:t>
            </a:r>
            <a:endParaRPr lang="fr-FR" sz="2800" dirty="0">
              <a:solidFill>
                <a:srgbClr val="028193"/>
              </a:solidFill>
            </a:endParaRPr>
          </a:p>
        </p:txBody>
      </p:sp>
      <p:graphicFrame>
        <p:nvGraphicFramePr>
          <p:cNvPr id="5" name="Tableau 4">
            <a:extLst>
              <a:ext uri="{FF2B5EF4-FFF2-40B4-BE49-F238E27FC236}">
                <a16:creationId xmlns:a16="http://schemas.microsoft.com/office/drawing/2014/main" id="{ED954D19-FDAF-4D46-92DC-AA517355DF17}"/>
              </a:ext>
            </a:extLst>
          </p:cNvPr>
          <p:cNvGraphicFramePr>
            <a:graphicFrameLocks noGrp="1"/>
          </p:cNvGraphicFramePr>
          <p:nvPr>
            <p:extLst>
              <p:ext uri="{D42A27DB-BD31-4B8C-83A1-F6EECF244321}">
                <p14:modId xmlns:p14="http://schemas.microsoft.com/office/powerpoint/2010/main" val="1117707317"/>
              </p:ext>
            </p:extLst>
          </p:nvPr>
        </p:nvGraphicFramePr>
        <p:xfrm>
          <a:off x="185654" y="337040"/>
          <a:ext cx="10320504" cy="5804002"/>
        </p:xfrm>
        <a:graphic>
          <a:graphicData uri="http://schemas.openxmlformats.org/drawingml/2006/table">
            <a:tbl>
              <a:tblPr firstRow="1" bandRow="1">
                <a:tableStyleId>{5C22544A-7EE6-4342-B048-85BDC9FD1C3A}</a:tableStyleId>
              </a:tblPr>
              <a:tblGrid>
                <a:gridCol w="1379382">
                  <a:extLst>
                    <a:ext uri="{9D8B030D-6E8A-4147-A177-3AD203B41FA5}">
                      <a16:colId xmlns:a16="http://schemas.microsoft.com/office/drawing/2014/main" val="303399834"/>
                    </a:ext>
                  </a:extLst>
                </a:gridCol>
                <a:gridCol w="4470561">
                  <a:extLst>
                    <a:ext uri="{9D8B030D-6E8A-4147-A177-3AD203B41FA5}">
                      <a16:colId xmlns:a16="http://schemas.microsoft.com/office/drawing/2014/main" val="3568292751"/>
                    </a:ext>
                  </a:extLst>
                </a:gridCol>
                <a:gridCol w="4470561">
                  <a:extLst>
                    <a:ext uri="{9D8B030D-6E8A-4147-A177-3AD203B41FA5}">
                      <a16:colId xmlns:a16="http://schemas.microsoft.com/office/drawing/2014/main" val="274951683"/>
                    </a:ext>
                  </a:extLst>
                </a:gridCol>
              </a:tblGrid>
              <a:tr h="513832">
                <a:tc gridSpan="3">
                  <a:txBody>
                    <a:bodyPr/>
                    <a:lstStyle/>
                    <a:p>
                      <a:pPr algn="l">
                        <a:spcBef>
                          <a:spcPts val="300"/>
                        </a:spcBef>
                        <a:spcAft>
                          <a:spcPts val="300"/>
                        </a:spcAft>
                      </a:pPr>
                      <a:r>
                        <a:rPr lang="fr-FR" sz="1000" dirty="0">
                          <a:solidFill>
                            <a:schemeClr val="bg1"/>
                          </a:solidFill>
                        </a:rPr>
                        <a:t>Titre de l’OA :  L’Aiguille du Midi</a:t>
                      </a:r>
                      <a:endParaRPr lang="fr-FR" sz="1000" b="0" dirty="0">
                        <a:solidFill>
                          <a:schemeClr val="bg1"/>
                        </a:solidFill>
                      </a:endParaRPr>
                    </a:p>
                  </a:txBody>
                  <a:tcPr anchor="ctr">
                    <a:solidFill>
                      <a:srgbClr val="028193"/>
                    </a:solidFill>
                  </a:tcPr>
                </a:tc>
                <a:tc hMerge="1">
                  <a:txBody>
                    <a:bodyPr/>
                    <a:lstStyle/>
                    <a:p>
                      <a:pPr>
                        <a:spcBef>
                          <a:spcPts val="300"/>
                        </a:spcBef>
                        <a:spcAft>
                          <a:spcPts val="300"/>
                        </a:spcAft>
                      </a:pPr>
                      <a:endParaRPr lang="fr-FR" sz="1200">
                        <a:solidFill>
                          <a:schemeClr val="bg1"/>
                        </a:solidFill>
                      </a:endParaRPr>
                    </a:p>
                  </a:txBody>
                  <a:tcPr anchor="ctr">
                    <a:solidFill>
                      <a:srgbClr val="1C75B0"/>
                    </a:solidFill>
                  </a:tcPr>
                </a:tc>
                <a:tc hMerge="1">
                  <a:txBody>
                    <a:bodyPr/>
                    <a:lstStyle/>
                    <a:p>
                      <a:pPr>
                        <a:spcBef>
                          <a:spcPts val="300"/>
                        </a:spcBef>
                        <a:spcAft>
                          <a:spcPts val="300"/>
                        </a:spcAft>
                      </a:pPr>
                      <a:endParaRPr lang="fr-FR" sz="1200">
                        <a:solidFill>
                          <a:schemeClr val="bg1"/>
                        </a:solidFill>
                      </a:endParaRPr>
                    </a:p>
                  </a:txBody>
                  <a:tcPr anchor="ctr">
                    <a:solidFill>
                      <a:srgbClr val="1C75B0"/>
                    </a:solidFill>
                  </a:tcPr>
                </a:tc>
                <a:extLst>
                  <a:ext uri="{0D108BD9-81ED-4DB2-BD59-A6C34878D82A}">
                    <a16:rowId xmlns:a16="http://schemas.microsoft.com/office/drawing/2014/main" val="729692249"/>
                  </a:ext>
                </a:extLst>
              </a:tr>
              <a:tr h="275022">
                <a:tc>
                  <a:txBody>
                    <a:bodyPr/>
                    <a:lstStyle/>
                    <a:p>
                      <a:pPr algn="ctr">
                        <a:spcBef>
                          <a:spcPts val="300"/>
                        </a:spcBef>
                        <a:spcAft>
                          <a:spcPts val="300"/>
                        </a:spcAft>
                      </a:pPr>
                      <a:r>
                        <a:rPr lang="fr-FR" sz="1000" b="1" dirty="0">
                          <a:solidFill>
                            <a:srgbClr val="028193"/>
                          </a:solidFill>
                        </a:rPr>
                        <a:t>N° de page</a:t>
                      </a:r>
                    </a:p>
                  </a:txBody>
                  <a:tcPr anchor="ctr">
                    <a:solidFill>
                      <a:srgbClr val="DDFBFF"/>
                    </a:solidFill>
                  </a:tcPr>
                </a:tc>
                <a:tc>
                  <a:txBody>
                    <a:bodyPr/>
                    <a:lstStyle/>
                    <a:p>
                      <a:pPr>
                        <a:spcBef>
                          <a:spcPts val="300"/>
                        </a:spcBef>
                        <a:spcAft>
                          <a:spcPts val="300"/>
                        </a:spcAft>
                      </a:pPr>
                      <a:r>
                        <a:rPr lang="fr-FR" sz="1000" b="1" dirty="0">
                          <a:solidFill>
                            <a:srgbClr val="028193"/>
                          </a:solidFill>
                        </a:rPr>
                        <a:t>Titre des pages</a:t>
                      </a:r>
                    </a:p>
                  </a:txBody>
                  <a:tcPr anchor="ctr">
                    <a:solidFill>
                      <a:srgbClr val="DDFBFF"/>
                    </a:solidFill>
                  </a:tcPr>
                </a:tc>
                <a:tc>
                  <a:txBody>
                    <a:bodyPr/>
                    <a:lstStyle/>
                    <a:p>
                      <a:pPr>
                        <a:spcBef>
                          <a:spcPts val="300"/>
                        </a:spcBef>
                        <a:spcAft>
                          <a:spcPts val="300"/>
                        </a:spcAft>
                      </a:pPr>
                      <a:r>
                        <a:rPr lang="fr-FR" sz="1000" b="1" dirty="0">
                          <a:solidFill>
                            <a:srgbClr val="028193"/>
                          </a:solidFill>
                        </a:rPr>
                        <a:t>Titre des rubriques</a:t>
                      </a:r>
                    </a:p>
                  </a:txBody>
                  <a:tcPr anchor="ctr">
                    <a:solidFill>
                      <a:srgbClr val="DDFBFF"/>
                    </a:solidFill>
                  </a:tcPr>
                </a:tc>
                <a:extLst>
                  <a:ext uri="{0D108BD9-81ED-4DB2-BD59-A6C34878D82A}">
                    <a16:rowId xmlns:a16="http://schemas.microsoft.com/office/drawing/2014/main" val="1192680375"/>
                  </a:ext>
                </a:extLst>
              </a:tr>
              <a:tr h="343094">
                <a:tc rowSpan="4">
                  <a:txBody>
                    <a:bodyPr/>
                    <a:lstStyle/>
                    <a:p>
                      <a:pPr algn="ctr"/>
                      <a:r>
                        <a:rPr lang="fr-FR" sz="1000" i="0" dirty="0"/>
                        <a:t>6</a:t>
                      </a:r>
                    </a:p>
                  </a:txBody>
                  <a:tcPr anchor="ctr"/>
                </a:tc>
                <a:tc rowSpan="4">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i="0" dirty="0"/>
                        <a:t>Sommets mythiques</a:t>
                      </a:r>
                    </a:p>
                  </a:txBody>
                  <a:tcPr anchor="ct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Accordéon</a:t>
                      </a:r>
                    </a:p>
                  </a:txBody>
                  <a:tcPr/>
                </a:tc>
                <a:extLst>
                  <a:ext uri="{0D108BD9-81ED-4DB2-BD59-A6C34878D82A}">
                    <a16:rowId xmlns:a16="http://schemas.microsoft.com/office/drawing/2014/main" val="2812389313"/>
                  </a:ext>
                </a:extLst>
              </a:tr>
              <a:tr h="343094">
                <a:tc vMerge="1">
                  <a:txBody>
                    <a:bodyPr/>
                    <a:lstStyle/>
                    <a:p>
                      <a:endParaRPr lang="fr-FR"/>
                    </a:p>
                  </a:txBody>
                  <a:tcP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Carrousel</a:t>
                      </a:r>
                    </a:p>
                  </a:txBody>
                  <a:tcPr/>
                </a:tc>
                <a:extLst>
                  <a:ext uri="{0D108BD9-81ED-4DB2-BD59-A6C34878D82A}">
                    <a16:rowId xmlns:a16="http://schemas.microsoft.com/office/drawing/2014/main" val="3732177088"/>
                  </a:ext>
                </a:extLst>
              </a:tr>
              <a:tr h="343094">
                <a:tc vMerge="1">
                  <a:txBody>
                    <a:bodyPr/>
                    <a:lstStyle/>
                    <a:p>
                      <a:pPr algn="ctr"/>
                      <a:endParaRPr lang="fr-FR" sz="1200" i="0" dirty="0"/>
                    </a:p>
                  </a:txBody>
                  <a:tcPr anchor="ct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Carrousel à pop-up</a:t>
                      </a:r>
                    </a:p>
                  </a:txBody>
                  <a:tcPr/>
                </a:tc>
                <a:extLst>
                  <a:ext uri="{0D108BD9-81ED-4DB2-BD59-A6C34878D82A}">
                    <a16:rowId xmlns:a16="http://schemas.microsoft.com/office/drawing/2014/main" val="1351849800"/>
                  </a:ext>
                </a:extLst>
              </a:tr>
              <a:tr h="343094">
                <a:tc vMerge="1">
                  <a:txBody>
                    <a:bodyPr/>
                    <a:lstStyle/>
                    <a:p>
                      <a:pPr algn="ctr"/>
                      <a:endParaRPr lang="fr-FR" sz="1200" i="0" dirty="0"/>
                    </a:p>
                  </a:txBody>
                  <a:tcPr anchor="ct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Cartes retournables</a:t>
                      </a:r>
                    </a:p>
                  </a:txBody>
                  <a:tcPr/>
                </a:tc>
                <a:extLst>
                  <a:ext uri="{0D108BD9-81ED-4DB2-BD59-A6C34878D82A}">
                    <a16:rowId xmlns:a16="http://schemas.microsoft.com/office/drawing/2014/main" val="1639311530"/>
                  </a:ext>
                </a:extLst>
              </a:tr>
              <a:tr h="170856">
                <a:tc rowSpan="3">
                  <a:txBody>
                    <a:bodyPr/>
                    <a:lstStyle/>
                    <a:p>
                      <a:pPr algn="ctr"/>
                      <a:r>
                        <a:rPr lang="fr-FR" sz="1000" i="0" dirty="0"/>
                        <a:t>7</a:t>
                      </a:r>
                    </a:p>
                  </a:txBody>
                  <a:tcPr anchor="ctr">
                    <a:solidFill>
                      <a:schemeClr val="bg1">
                        <a:lumMod val="95000"/>
                      </a:schemeClr>
                    </a:solidFill>
                  </a:tcPr>
                </a:tc>
                <a:tc rowSpan="3">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i="0" dirty="0"/>
                        <a:t>Ascensions</a:t>
                      </a:r>
                    </a:p>
                  </a:txBody>
                  <a:tcPr anchor="ctr">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Ascension de l’Everest 1</a:t>
                      </a:r>
                    </a:p>
                  </a:txBody>
                  <a:tcPr/>
                </a:tc>
                <a:extLst>
                  <a:ext uri="{0D108BD9-81ED-4DB2-BD59-A6C34878D82A}">
                    <a16:rowId xmlns:a16="http://schemas.microsoft.com/office/drawing/2014/main" val="3853902862"/>
                  </a:ext>
                </a:extLst>
              </a:tr>
              <a:tr h="170856">
                <a:tc vMerge="1">
                  <a:txBody>
                    <a:bodyPr/>
                    <a:lstStyle/>
                    <a:p>
                      <a:endParaRPr lang="fr-FR"/>
                    </a:p>
                  </a:txBody>
                  <a:tcPr/>
                </a:tc>
                <a:tc vMerge="1">
                  <a:txBody>
                    <a:bodyPr/>
                    <a:lstStyle/>
                    <a:p>
                      <a:endParaRPr lang="fr-FR"/>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Ascension de l’Everest 2</a:t>
                      </a:r>
                    </a:p>
                  </a:txBody>
                  <a:tcPr/>
                </a:tc>
                <a:extLst>
                  <a:ext uri="{0D108BD9-81ED-4DB2-BD59-A6C34878D82A}">
                    <a16:rowId xmlns:a16="http://schemas.microsoft.com/office/drawing/2014/main" val="1378569262"/>
                  </a:ext>
                </a:extLst>
              </a:tr>
              <a:tr h="170856">
                <a:tc vMerge="1">
                  <a:txBody>
                    <a:bodyPr/>
                    <a:lstStyle/>
                    <a:p>
                      <a:endParaRPr lang="fr-FR"/>
                    </a:p>
                  </a:txBody>
                  <a:tcPr/>
                </a:tc>
                <a:tc vMerge="1">
                  <a:txBody>
                    <a:bodyPr/>
                    <a:lstStyle/>
                    <a:p>
                      <a:endParaRPr lang="fr-FR"/>
                    </a:p>
                  </a:txBody>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Ascension du Mont Blanc</a:t>
                      </a:r>
                    </a:p>
                  </a:txBody>
                  <a:tcPr/>
                </a:tc>
                <a:extLst>
                  <a:ext uri="{0D108BD9-81ED-4DB2-BD59-A6C34878D82A}">
                    <a16:rowId xmlns:a16="http://schemas.microsoft.com/office/drawing/2014/main" val="3857165912"/>
                  </a:ext>
                </a:extLst>
              </a:tr>
              <a:tr h="343094">
                <a:tc rowSpan="4">
                  <a:txBody>
                    <a:bodyPr/>
                    <a:lstStyle/>
                    <a:p>
                      <a:pPr algn="ctr"/>
                      <a:r>
                        <a:rPr lang="fr-FR" sz="1000" i="0" dirty="0"/>
                        <a:t>8</a:t>
                      </a:r>
                    </a:p>
                  </a:txBody>
                  <a:tcPr anchor="ctr">
                    <a:solidFill>
                      <a:schemeClr val="bg2"/>
                    </a:solidFill>
                  </a:tcPr>
                </a:tc>
                <a:tc rowSpan="4">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i="0" dirty="0"/>
                        <a:t>Divers</a:t>
                      </a:r>
                    </a:p>
                  </a:txBody>
                  <a:tcPr anchor="ctr">
                    <a:solidFill>
                      <a:schemeClr val="bg2"/>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Vidéo </a:t>
                      </a:r>
                      <a:r>
                        <a:rPr lang="fr-FR" sz="1000" kern="1200" dirty="0" err="1">
                          <a:solidFill>
                            <a:schemeClr val="dk1"/>
                          </a:solidFill>
                          <a:effectLst/>
                          <a:latin typeface="+mn-lt"/>
                          <a:ea typeface="+mn-ea"/>
                          <a:cs typeface="+mn-cs"/>
                        </a:rPr>
                        <a:t>Cned</a:t>
                      </a:r>
                      <a:endParaRPr lang="fr-FR" sz="1000" kern="1200" dirty="0">
                        <a:solidFill>
                          <a:schemeClr val="dk1"/>
                        </a:solidFill>
                        <a:effectLst/>
                        <a:latin typeface="+mn-lt"/>
                        <a:ea typeface="+mn-ea"/>
                        <a:cs typeface="+mn-cs"/>
                      </a:endParaRPr>
                    </a:p>
                  </a:txBody>
                  <a:tcPr/>
                </a:tc>
                <a:extLst>
                  <a:ext uri="{0D108BD9-81ED-4DB2-BD59-A6C34878D82A}">
                    <a16:rowId xmlns:a16="http://schemas.microsoft.com/office/drawing/2014/main" val="2469110284"/>
                  </a:ext>
                </a:extLst>
              </a:tr>
              <a:tr h="343094">
                <a:tc vMerge="1">
                  <a:txBody>
                    <a:bodyPr/>
                    <a:lstStyle/>
                    <a:p>
                      <a:pPr algn="ctr"/>
                      <a:endParaRPr lang="fr-FR" sz="1000" i="0" dirty="0"/>
                    </a:p>
                  </a:txBody>
                  <a:tcPr anchor="ctr">
                    <a:solidFill>
                      <a:schemeClr val="bg1">
                        <a:lumMod val="95000"/>
                      </a:schemeClr>
                    </a:solidFill>
                  </a:tcP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nchor="ctr">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Vidéo externe</a:t>
                      </a:r>
                    </a:p>
                  </a:txBody>
                  <a:tcPr/>
                </a:tc>
                <a:extLst>
                  <a:ext uri="{0D108BD9-81ED-4DB2-BD59-A6C34878D82A}">
                    <a16:rowId xmlns:a16="http://schemas.microsoft.com/office/drawing/2014/main" val="1822213670"/>
                  </a:ext>
                </a:extLst>
              </a:tr>
              <a:tr h="343094">
                <a:tc vMerge="1">
                  <a:txBody>
                    <a:bodyPr/>
                    <a:lstStyle/>
                    <a:p>
                      <a:pPr algn="ctr"/>
                      <a:endParaRPr lang="fr-FR" sz="1000" i="0" dirty="0"/>
                    </a:p>
                  </a:txBody>
                  <a:tcPr anchor="ctr">
                    <a:solidFill>
                      <a:schemeClr val="bg1">
                        <a:lumMod val="95000"/>
                      </a:schemeClr>
                    </a:solidFill>
                  </a:tcP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nchor="ctr">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effectLst/>
                          <a:latin typeface="+mn-lt"/>
                          <a:ea typeface="+mn-ea"/>
                          <a:cs typeface="+mn-cs"/>
                        </a:rPr>
                        <a:t>Langues</a:t>
                      </a:r>
                    </a:p>
                  </a:txBody>
                  <a:tcPr/>
                </a:tc>
                <a:extLst>
                  <a:ext uri="{0D108BD9-81ED-4DB2-BD59-A6C34878D82A}">
                    <a16:rowId xmlns:a16="http://schemas.microsoft.com/office/drawing/2014/main" val="3036597206"/>
                  </a:ext>
                </a:extLst>
              </a:tr>
              <a:tr h="343094">
                <a:tc vMerge="1">
                  <a:txBody>
                    <a:bodyPr/>
                    <a:lstStyle/>
                    <a:p>
                      <a:pPr algn="ctr"/>
                      <a:endParaRPr lang="fr-FR" sz="1000" i="0" dirty="0"/>
                    </a:p>
                  </a:txBody>
                  <a:tcPr anchor="ctr">
                    <a:solidFill>
                      <a:schemeClr val="bg1">
                        <a:lumMod val="95000"/>
                      </a:schemeClr>
                    </a:solidFill>
                  </a:tcPr>
                </a:tc>
                <a:tc v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lang="fr-FR" sz="1000" i="0" dirty="0"/>
                    </a:p>
                  </a:txBody>
                  <a:tcPr anchor="ctr">
                    <a:solidFill>
                      <a:schemeClr val="bg1">
                        <a:lumMod val="95000"/>
                      </a:schemeClr>
                    </a:solidFill>
                  </a:tcPr>
                </a:tc>
                <a:tc>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lang="fr-FR" sz="1000" kern="1200" dirty="0" err="1">
                          <a:solidFill>
                            <a:schemeClr val="dk1"/>
                          </a:solidFill>
                          <a:effectLst/>
                          <a:latin typeface="+mn-lt"/>
                          <a:ea typeface="+mn-ea"/>
                          <a:cs typeface="+mn-cs"/>
                        </a:rPr>
                        <a:t>LaTeX</a:t>
                      </a:r>
                      <a:endParaRPr lang="fr-FR" sz="1000" kern="1200" dirty="0">
                        <a:solidFill>
                          <a:schemeClr val="dk1"/>
                        </a:solidFill>
                        <a:effectLst/>
                        <a:latin typeface="+mn-lt"/>
                        <a:ea typeface="+mn-ea"/>
                        <a:cs typeface="+mn-cs"/>
                      </a:endParaRPr>
                    </a:p>
                  </a:txBody>
                  <a:tcPr/>
                </a:tc>
                <a:extLst>
                  <a:ext uri="{0D108BD9-81ED-4DB2-BD59-A6C34878D82A}">
                    <a16:rowId xmlns:a16="http://schemas.microsoft.com/office/drawing/2014/main" val="3613121568"/>
                  </a:ext>
                </a:extLst>
              </a:tr>
              <a:tr h="398594">
                <a:tc>
                  <a:txBody>
                    <a:bodyPr/>
                    <a:lstStyle/>
                    <a:p>
                      <a:pPr algn="ctr"/>
                      <a:r>
                        <a:rPr lang="fr-FR" sz="1000" i="0" dirty="0"/>
                        <a:t>9</a:t>
                      </a:r>
                    </a:p>
                  </a:txBody>
                  <a:tcPr/>
                </a:tc>
                <a:tc>
                  <a:txBody>
                    <a:bodyPr/>
                    <a:lstStyle/>
                    <a:p>
                      <a:r>
                        <a:rPr lang="fr-FR" sz="1000" dirty="0"/>
                        <a:t>Conclusion</a:t>
                      </a:r>
                    </a:p>
                  </a:txBody>
                  <a:tcPr>
                    <a:solidFill>
                      <a:schemeClr val="bg1">
                        <a:lumMod val="85000"/>
                      </a:schemeClr>
                    </a:solidFill>
                  </a:tcPr>
                </a:tc>
                <a:tc>
                  <a:txBody>
                    <a:bodyPr/>
                    <a:lstStyle/>
                    <a:p>
                      <a:endParaRPr lang="fr-FR" sz="1000" dirty="0"/>
                    </a:p>
                  </a:txBody>
                  <a:tcPr/>
                </a:tc>
                <a:extLst>
                  <a:ext uri="{0D108BD9-81ED-4DB2-BD59-A6C34878D82A}">
                    <a16:rowId xmlns:a16="http://schemas.microsoft.com/office/drawing/2014/main" val="2405651735"/>
                  </a:ext>
                </a:extLst>
              </a:tr>
              <a:tr h="398594">
                <a:tc>
                  <a:txBody>
                    <a:bodyPr/>
                    <a:lstStyle/>
                    <a:p>
                      <a:pPr marL="0" marR="0" lvl="0" indent="0" algn="ctr" defTabSz="1069111"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rPr>
                        <a:t>10</a:t>
                      </a:r>
                    </a:p>
                  </a:txBody>
                  <a:tcPr/>
                </a:tc>
                <a:tc>
                  <a:txBody>
                    <a:bodyPr/>
                    <a:lstStyle/>
                    <a:p>
                      <a:r>
                        <a:rPr lang="fr-FR" sz="1000" dirty="0"/>
                        <a:t>Résumé</a:t>
                      </a:r>
                    </a:p>
                  </a:txBody>
                  <a:tcPr>
                    <a:solidFill>
                      <a:schemeClr val="bg1">
                        <a:lumMod val="85000"/>
                      </a:schemeClr>
                    </a:solidFill>
                  </a:tcPr>
                </a:tc>
                <a:tc>
                  <a:txBody>
                    <a:bodyPr/>
                    <a:lstStyle/>
                    <a:p>
                      <a:endParaRPr lang="fr-FR" sz="1000" dirty="0"/>
                    </a:p>
                  </a:txBody>
                  <a:tcPr>
                    <a:solidFill>
                      <a:schemeClr val="bg1">
                        <a:lumMod val="85000"/>
                      </a:schemeClr>
                    </a:solidFill>
                  </a:tcPr>
                </a:tc>
                <a:extLst>
                  <a:ext uri="{0D108BD9-81ED-4DB2-BD59-A6C34878D82A}">
                    <a16:rowId xmlns:a16="http://schemas.microsoft.com/office/drawing/2014/main" val="2550179936"/>
                  </a:ext>
                </a:extLst>
              </a:tr>
              <a:tr h="398594">
                <a:tc>
                  <a:txBody>
                    <a:bodyPr/>
                    <a:lstStyle/>
                    <a:p>
                      <a:pPr marL="0" marR="0" lvl="0" indent="0" algn="ctr" defTabSz="1069111"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rPr>
                        <a:t>11</a:t>
                      </a:r>
                    </a:p>
                  </a:txBody>
                  <a:tcPr/>
                </a:tc>
                <a:tc>
                  <a:txBody>
                    <a:bodyPr/>
                    <a:lstStyle/>
                    <a:p>
                      <a:r>
                        <a:rPr lang="fr-FR" sz="1000" dirty="0"/>
                        <a:t>Crédits</a:t>
                      </a:r>
                    </a:p>
                  </a:txBody>
                  <a:tcPr>
                    <a:solidFill>
                      <a:schemeClr val="bg1">
                        <a:lumMod val="85000"/>
                      </a:schemeClr>
                    </a:solidFill>
                  </a:tcPr>
                </a:tc>
                <a:tc>
                  <a:txBody>
                    <a:bodyPr/>
                    <a:lstStyle/>
                    <a:p>
                      <a:r>
                        <a:rPr lang="fr-FR" sz="1000" dirty="0"/>
                        <a:t>Auteur(s) ; Image(s) ; Audio(s) ; Vidéo(s)</a:t>
                      </a:r>
                    </a:p>
                  </a:txBody>
                  <a:tcPr>
                    <a:solidFill>
                      <a:schemeClr val="bg1">
                        <a:lumMod val="85000"/>
                      </a:schemeClr>
                    </a:solidFill>
                  </a:tcPr>
                </a:tc>
                <a:extLst>
                  <a:ext uri="{0D108BD9-81ED-4DB2-BD59-A6C34878D82A}">
                    <a16:rowId xmlns:a16="http://schemas.microsoft.com/office/drawing/2014/main" val="4076521551"/>
                  </a:ext>
                </a:extLst>
              </a:tr>
              <a:tr h="343094">
                <a:tc>
                  <a:txBody>
                    <a:bodyPr/>
                    <a:lstStyle/>
                    <a:p>
                      <a:pPr algn="ctr"/>
                      <a:r>
                        <a:rPr lang="fr-FR" sz="1000" b="1" i="0" dirty="0">
                          <a:solidFill>
                            <a:srgbClr val="028193"/>
                          </a:solidFill>
                        </a:rPr>
                        <a:t>-</a:t>
                      </a:r>
                    </a:p>
                  </a:txBody>
                  <a:tcPr>
                    <a:solidFill>
                      <a:schemeClr val="bg1">
                        <a:lumMod val="85000"/>
                      </a:schemeClr>
                    </a:solidFill>
                  </a:tcPr>
                </a:tc>
                <a:tc>
                  <a:txBody>
                    <a:bodyPr/>
                    <a:lstStyle/>
                    <a:p>
                      <a:r>
                        <a:rPr lang="fr-FR" sz="1000" b="1" dirty="0">
                          <a:solidFill>
                            <a:srgbClr val="028193"/>
                          </a:solidFill>
                        </a:rPr>
                        <a:t>Glossaire : </a:t>
                      </a:r>
                      <a:r>
                        <a:rPr lang="fr-FR" sz="1000" b="0" dirty="0">
                          <a:solidFill>
                            <a:srgbClr val="028193"/>
                          </a:solidFill>
                        </a:rPr>
                        <a:t>oui ou non ?</a:t>
                      </a:r>
                    </a:p>
                  </a:txBody>
                  <a:tcPr>
                    <a:solidFill>
                      <a:srgbClr val="DDFBFF"/>
                    </a:solidFill>
                  </a:tcPr>
                </a:tc>
                <a:tc>
                  <a:txBody>
                    <a:bodyPr/>
                    <a:lstStyle/>
                    <a:p>
                      <a:r>
                        <a:rPr lang="fr-FR" sz="1000" dirty="0">
                          <a:solidFill>
                            <a:srgbClr val="028193"/>
                          </a:solidFill>
                        </a:rPr>
                        <a:t>OUI</a:t>
                      </a:r>
                    </a:p>
                  </a:txBody>
                  <a:tcPr>
                    <a:solidFill>
                      <a:schemeClr val="bg1">
                        <a:lumMod val="85000"/>
                      </a:schemeClr>
                    </a:solidFill>
                  </a:tcPr>
                </a:tc>
                <a:extLst>
                  <a:ext uri="{0D108BD9-81ED-4DB2-BD59-A6C34878D82A}">
                    <a16:rowId xmlns:a16="http://schemas.microsoft.com/office/drawing/2014/main" val="2341838490"/>
                  </a:ext>
                </a:extLst>
              </a:tr>
            </a:tbl>
          </a:graphicData>
        </a:graphic>
      </p:graphicFrame>
    </p:spTree>
    <p:extLst>
      <p:ext uri="{BB962C8B-B14F-4D97-AF65-F5344CB8AC3E}">
        <p14:creationId xmlns:p14="http://schemas.microsoft.com/office/powerpoint/2010/main" val="27510864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8B13856-D4E4-5252-CFED-0CE8B342CA67}"/>
              </a:ext>
            </a:extLst>
          </p:cNvPr>
          <p:cNvSpPr txBox="1">
            <a:spLocks/>
          </p:cNvSpPr>
          <p:nvPr/>
        </p:nvSpPr>
        <p:spPr>
          <a:xfrm>
            <a:off x="104273" y="963364"/>
            <a:ext cx="6683392" cy="288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Texte récapitulatif de l’OA : Avez-vous bien profité de votre séjour au sommet de l’Aiguille du Midi ? Si vous êtes un skieur / une skieuse confirmé(e) et équipé(e), vous pouvez redescendre par la Vallée Blanche. Sinon, reprenez le téléphérique. </a:t>
            </a:r>
          </a:p>
        </p:txBody>
      </p:sp>
      <p:sp>
        <p:nvSpPr>
          <p:cNvPr id="4" name="Espace réservé du texte 2">
            <a:extLst>
              <a:ext uri="{FF2B5EF4-FFF2-40B4-BE49-F238E27FC236}">
                <a16:creationId xmlns:a16="http://schemas.microsoft.com/office/drawing/2014/main" id="{12512CD3-3500-8AF0-56EE-021AB38C50A3}"/>
              </a:ext>
            </a:extLst>
          </p:cNvPr>
          <p:cNvSpPr txBox="1">
            <a:spLocks/>
          </p:cNvSpPr>
          <p:nvPr/>
        </p:nvSpPr>
        <p:spPr>
          <a:xfrm>
            <a:off x="4290646" y="4396431"/>
            <a:ext cx="1907932" cy="360000"/>
          </a:xfrm>
          <a:prstGeom prst="rect">
            <a:avLst/>
          </a:prstGeom>
          <a:solidFill>
            <a:srgbClr val="1C75B0"/>
          </a:solidFill>
          <a:ln w="12700">
            <a:solidFill>
              <a:schemeClr val="accent3"/>
            </a:solidFill>
            <a:prstDash val="sysDash"/>
          </a:ln>
        </p:spPr>
        <p:txBody>
          <a:bodyPr anchor="ctr"/>
          <a:lstStyle>
            <a:lvl1pPr marL="0" indent="0" algn="ctr"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solidFill>
                  <a:schemeClr val="bg1"/>
                </a:solidFill>
              </a:rPr>
              <a:t>Synthèse (PDF, 75,2 Ko)</a:t>
            </a:r>
          </a:p>
        </p:txBody>
      </p:sp>
      <p:sp>
        <p:nvSpPr>
          <p:cNvPr id="6" name="Espace réservé du texte 2">
            <a:extLst>
              <a:ext uri="{FF2B5EF4-FFF2-40B4-BE49-F238E27FC236}">
                <a16:creationId xmlns:a16="http://schemas.microsoft.com/office/drawing/2014/main" id="{9D7DB344-C6AE-5ABB-CA10-4764C62B09B3}"/>
              </a:ext>
            </a:extLst>
          </p:cNvPr>
          <p:cNvSpPr txBox="1">
            <a:spLocks/>
          </p:cNvSpPr>
          <p:nvPr/>
        </p:nvSpPr>
        <p:spPr>
          <a:xfrm>
            <a:off x="6956981" y="961066"/>
            <a:ext cx="3535052" cy="2880000"/>
          </a:xfrm>
          <a:prstGeom prst="rect">
            <a:avLst/>
          </a:prstGeom>
          <a:solidFill>
            <a:schemeClr val="bg1">
              <a:lumMod val="95000"/>
            </a:schemeClr>
          </a:solidFill>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914358">
              <a:spcAft>
                <a:spcPts val="0"/>
              </a:spcAft>
              <a:defRPr/>
            </a:pPr>
            <a:r>
              <a:rPr lang="fr-FR" dirty="0"/>
              <a:t>Référence de l’image illustrative : AdM_Conclusion.jpg</a:t>
            </a:r>
          </a:p>
          <a:p>
            <a:endParaRPr lang="fr-FR" dirty="0">
              <a:solidFill>
                <a:schemeClr val="tx2"/>
              </a:solidFill>
            </a:endParaRPr>
          </a:p>
          <a:p>
            <a:endParaRPr lang="fr-FR" dirty="0">
              <a:solidFill>
                <a:schemeClr val="tx2"/>
              </a:solidFill>
            </a:endParaRPr>
          </a:p>
        </p:txBody>
      </p:sp>
      <p:pic>
        <p:nvPicPr>
          <p:cNvPr id="8" name="Image 7" descr="Une image contenant plein air, neige, ciel, hiver&#10;&#10;Description générée automatiquement">
            <a:extLst>
              <a:ext uri="{FF2B5EF4-FFF2-40B4-BE49-F238E27FC236}">
                <a16:creationId xmlns:a16="http://schemas.microsoft.com/office/drawing/2014/main" id="{886D2D1E-0D9A-D687-23D7-9FCE57F70630}"/>
              </a:ext>
            </a:extLst>
          </p:cNvPr>
          <p:cNvPicPr>
            <a:picLocks noChangeAspect="1"/>
          </p:cNvPicPr>
          <p:nvPr/>
        </p:nvPicPr>
        <p:blipFill>
          <a:blip r:embed="rId3"/>
          <a:stretch>
            <a:fillRect/>
          </a:stretch>
        </p:blipFill>
        <p:spPr>
          <a:xfrm>
            <a:off x="6946682" y="1474544"/>
            <a:ext cx="3545351" cy="2366522"/>
          </a:xfrm>
          <a:prstGeom prst="rect">
            <a:avLst/>
          </a:prstGeom>
        </p:spPr>
      </p:pic>
    </p:spTree>
    <p:extLst>
      <p:ext uri="{BB962C8B-B14F-4D97-AF65-F5344CB8AC3E}">
        <p14:creationId xmlns:p14="http://schemas.microsoft.com/office/powerpoint/2010/main" val="2850028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7">
            <a:extLst>
              <a:ext uri="{FF2B5EF4-FFF2-40B4-BE49-F238E27FC236}">
                <a16:creationId xmlns:a16="http://schemas.microsoft.com/office/drawing/2014/main" id="{5CAFA41E-5C08-4EF8-CB48-15FA1574E205}"/>
              </a:ext>
            </a:extLst>
          </p:cNvPr>
          <p:cNvGraphicFramePr>
            <a:graphicFrameLocks noGrp="1"/>
          </p:cNvGraphicFramePr>
          <p:nvPr>
            <p:extLst>
              <p:ext uri="{D42A27DB-BD31-4B8C-83A1-F6EECF244321}">
                <p14:modId xmlns:p14="http://schemas.microsoft.com/office/powerpoint/2010/main" val="469541477"/>
              </p:ext>
            </p:extLst>
          </p:nvPr>
        </p:nvGraphicFramePr>
        <p:xfrm>
          <a:off x="104267" y="1246166"/>
          <a:ext cx="10440000" cy="469616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5220000">
                  <a:extLst>
                    <a:ext uri="{9D8B030D-6E8A-4147-A177-3AD203B41FA5}">
                      <a16:colId xmlns:a16="http://schemas.microsoft.com/office/drawing/2014/main" val="2849724712"/>
                    </a:ext>
                  </a:extLst>
                </a:gridCol>
                <a:gridCol w="5220000">
                  <a:extLst>
                    <a:ext uri="{9D8B030D-6E8A-4147-A177-3AD203B41FA5}">
                      <a16:colId xmlns:a16="http://schemas.microsoft.com/office/drawing/2014/main" val="521387710"/>
                    </a:ext>
                  </a:extLst>
                </a:gridCol>
              </a:tblGrid>
              <a:tr h="288000">
                <a:tc gridSpan="2">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a:ln>
                            <a:noFill/>
                          </a:ln>
                          <a:solidFill>
                            <a:schemeClr val="bg1"/>
                          </a:solidFill>
                          <a:effectLst/>
                          <a:uLnTx/>
                          <a:uFillTx/>
                          <a:latin typeface="+mn-lt"/>
                          <a:ea typeface="+mn-ea"/>
                          <a:cs typeface="+mn-cs"/>
                        </a:rPr>
                        <a:t>Glossaire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7030A0"/>
                    </a:solidFill>
                  </a:tcPr>
                </a:tc>
                <a:tc hMerge="1">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endParaRPr kumimoji="0" lang="fr-FR" sz="1200" b="1" i="0" u="none" strike="noStrike" kern="1200" cap="none" spc="0" normalizeH="0" baseline="0">
                        <a:ln>
                          <a:noFill/>
                        </a:ln>
                        <a:solidFill>
                          <a:schemeClr val="bg1"/>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extLst>
                  <a:ext uri="{0D108BD9-81ED-4DB2-BD59-A6C34878D82A}">
                    <a16:rowId xmlns:a16="http://schemas.microsoft.com/office/drawing/2014/main" val="1503631064"/>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Terme 1 </a:t>
                      </a:r>
                      <a:r>
                        <a:rPr kumimoji="0" lang="fr-FR" sz="1100" b="0" i="0" u="none" strike="noStrike" kern="1200" cap="none" spc="0" normalizeH="0" baseline="0" dirty="0">
                          <a:ln>
                            <a:noFill/>
                          </a:ln>
                          <a:solidFill>
                            <a:schemeClr val="tx1"/>
                          </a:solidFill>
                          <a:effectLst/>
                          <a:uLnTx/>
                          <a:uFillTx/>
                          <a:latin typeface="+mn-lt"/>
                          <a:ea typeface="+mn-ea"/>
                          <a:cs typeface="+mn-cs"/>
                        </a:rPr>
                        <a:t>: arpitan savoyard</a:t>
                      </a: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kern="1200" dirty="0">
                          <a:solidFill>
                            <a:schemeClr val="tx1"/>
                          </a:solidFill>
                          <a:effectLst/>
                          <a:latin typeface="+mn-lt"/>
                          <a:ea typeface="+mn-ea"/>
                          <a:cs typeface="+mn-cs"/>
                        </a:rPr>
                        <a:t>Définition 1 : Le francoprovençal ou arpitan est une langue romane parlée en France, en Suisse et en Italie. C’est l'une des langues distinctes du groupe linguistique gallo-roman.</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Terme 2 : </a:t>
                      </a:r>
                      <a:r>
                        <a:rPr kumimoji="0" lang="fr-FR" sz="1100" b="0" i="0" u="none" strike="noStrike" kern="1200" cap="none" spc="0" normalizeH="0" baseline="0">
                          <a:ln>
                            <a:noFill/>
                          </a:ln>
                          <a:solidFill>
                            <a:schemeClr val="tx1"/>
                          </a:solidFill>
                          <a:effectLst/>
                          <a:uLnTx/>
                          <a:uFillTx/>
                          <a:latin typeface="+mn-lt"/>
                          <a:ea typeface="+mn-ea"/>
                          <a:cs typeface="+mn-cs"/>
                        </a:rPr>
                        <a:t>[max 50 caractères espaces compris]</a:t>
                      </a: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chemeClr val="tx1"/>
                          </a:solidFill>
                          <a:effectLst/>
                          <a:uLnTx/>
                          <a:uFillTx/>
                          <a:latin typeface="Calibri" panose="020F0502020204030204"/>
                          <a:ea typeface="+mn-ea"/>
                          <a:cs typeface="+mn-cs"/>
                        </a:rPr>
                        <a:t>Définition 2 : </a:t>
                      </a:r>
                      <a:r>
                        <a:rPr kumimoji="0" lang="fr-FR" sz="1100" b="0" i="0" u="none" strike="noStrike" kern="1200" cap="none" spc="0" normalizeH="0" baseline="0">
                          <a:ln>
                            <a:noFill/>
                          </a:ln>
                          <a:solidFill>
                            <a:schemeClr val="tx1"/>
                          </a:solidFill>
                          <a:effectLst/>
                          <a:uLnTx/>
                          <a:uFillTx/>
                          <a:latin typeface="+mn-lt"/>
                          <a:ea typeface="+mn-ea"/>
                          <a:cs typeface="+mn-cs"/>
                        </a:rPr>
                        <a:t>[max 500 caractères espaces compris]</a:t>
                      </a:r>
                      <a:endParaRPr kumimoji="0" lang="fr-FR" sz="1100" b="0" i="0" u="none" strike="noStrike" kern="1200" cap="none" spc="0" normalizeH="0" baseline="0" noProof="0">
                        <a:ln>
                          <a:noFill/>
                        </a:ln>
                        <a:solidFill>
                          <a:schemeClr val="tx1"/>
                        </a:solidFill>
                        <a:effectLst/>
                        <a:uLnTx/>
                        <a:uFillTx/>
                        <a:latin typeface="Calibri" panose="020F0502020204030204"/>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Terme 3 : </a:t>
                      </a:r>
                      <a:r>
                        <a:rPr kumimoji="0" lang="fr-FR" sz="1100" b="0" i="0" u="none" strike="noStrike" kern="1200" cap="none" spc="0" normalizeH="0" baseline="0">
                          <a:ln>
                            <a:noFill/>
                          </a:ln>
                          <a:solidFill>
                            <a:schemeClr val="tx1"/>
                          </a:solidFill>
                          <a:effectLst/>
                          <a:uLnTx/>
                          <a:uFillTx/>
                          <a:latin typeface="+mn-lt"/>
                          <a:ea typeface="+mn-ea"/>
                          <a:cs typeface="+mn-cs"/>
                        </a:rPr>
                        <a:t>[max 50 caractères espaces compris]</a:t>
                      </a: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chemeClr val="tx1"/>
                          </a:solidFill>
                          <a:effectLst/>
                          <a:uLnTx/>
                          <a:uFillTx/>
                          <a:latin typeface="Calibri" panose="020F0502020204030204"/>
                          <a:ea typeface="+mn-ea"/>
                          <a:cs typeface="+mn-cs"/>
                        </a:rPr>
                        <a:t>Définition 3 : </a:t>
                      </a:r>
                      <a:r>
                        <a:rPr kumimoji="0" lang="fr-FR" sz="1100" b="0" i="0" u="none" strike="noStrike" kern="1200" cap="none" spc="0" normalizeH="0" baseline="0">
                          <a:ln>
                            <a:noFill/>
                          </a:ln>
                          <a:solidFill>
                            <a:schemeClr val="tx1"/>
                          </a:solidFill>
                          <a:effectLst/>
                          <a:uLnTx/>
                          <a:uFillTx/>
                          <a:latin typeface="+mn-lt"/>
                          <a:ea typeface="+mn-ea"/>
                          <a:cs typeface="+mn-cs"/>
                        </a:rPr>
                        <a:t>[max 500 caractères espaces compris]</a:t>
                      </a:r>
                      <a:endParaRPr kumimoji="0" lang="fr-FR" sz="1100" b="0" i="0" u="none" strike="noStrike" kern="1200" cap="none" spc="0" normalizeH="0" baseline="0" noProof="0">
                        <a:ln>
                          <a:noFill/>
                        </a:ln>
                        <a:solidFill>
                          <a:schemeClr val="tx1"/>
                        </a:solidFill>
                        <a:effectLst/>
                        <a:uLnTx/>
                        <a:uFillTx/>
                        <a:latin typeface="Calibri" panose="020F0502020204030204"/>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Terme 4 : </a:t>
                      </a:r>
                      <a:r>
                        <a:rPr kumimoji="0" lang="fr-FR" sz="1100" b="0" i="0" u="none" strike="noStrike" kern="1200" cap="none" spc="0" normalizeH="0" baseline="0">
                          <a:ln>
                            <a:noFill/>
                          </a:ln>
                          <a:solidFill>
                            <a:schemeClr val="tx1"/>
                          </a:solidFill>
                          <a:effectLst/>
                          <a:uLnTx/>
                          <a:uFillTx/>
                          <a:latin typeface="+mn-lt"/>
                          <a:ea typeface="+mn-ea"/>
                          <a:cs typeface="+mn-cs"/>
                        </a:rPr>
                        <a:t>[max 50 caractères espaces compris]</a:t>
                      </a: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chemeClr val="tx1"/>
                          </a:solidFill>
                          <a:effectLst/>
                          <a:uLnTx/>
                          <a:uFillTx/>
                          <a:latin typeface="Calibri" panose="020F0502020204030204"/>
                          <a:ea typeface="+mn-ea"/>
                          <a:cs typeface="+mn-cs"/>
                        </a:rPr>
                        <a:t>Définition 4 : </a:t>
                      </a:r>
                      <a:r>
                        <a:rPr kumimoji="0" lang="fr-FR" sz="1100" b="0" i="0" u="none" strike="noStrike" kern="1200" cap="none" spc="0" normalizeH="0" baseline="0">
                          <a:ln>
                            <a:noFill/>
                          </a:ln>
                          <a:solidFill>
                            <a:schemeClr val="tx1"/>
                          </a:solidFill>
                          <a:effectLst/>
                          <a:uLnTx/>
                          <a:uFillTx/>
                          <a:latin typeface="+mn-lt"/>
                          <a:ea typeface="+mn-ea"/>
                          <a:cs typeface="+mn-cs"/>
                        </a:rPr>
                        <a:t>[max 500 caractères espaces compris]</a:t>
                      </a:r>
                      <a:endParaRPr kumimoji="0" lang="fr-FR" sz="1100" b="0" i="0" u="none" strike="noStrike" kern="1200" cap="none" spc="0" normalizeH="0" baseline="0" noProof="0">
                        <a:ln>
                          <a:noFill/>
                        </a:ln>
                        <a:solidFill>
                          <a:schemeClr val="tx1"/>
                        </a:solidFill>
                        <a:effectLst/>
                        <a:uLnTx/>
                        <a:uFillTx/>
                        <a:latin typeface="Calibri" panose="020F0502020204030204"/>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Terme 5 : </a:t>
                      </a:r>
                      <a:r>
                        <a:rPr kumimoji="0" lang="fr-FR" sz="1100" b="0" i="0" u="none" strike="noStrike" kern="1200" cap="none" spc="0" normalizeH="0" baseline="0">
                          <a:ln>
                            <a:noFill/>
                          </a:ln>
                          <a:solidFill>
                            <a:schemeClr val="tx1"/>
                          </a:solidFill>
                          <a:effectLst/>
                          <a:uLnTx/>
                          <a:uFillTx/>
                          <a:latin typeface="+mn-lt"/>
                          <a:ea typeface="+mn-ea"/>
                          <a:cs typeface="+mn-cs"/>
                        </a:rPr>
                        <a:t>[max 50 caractères espaces compris]</a:t>
                      </a: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chemeClr val="tx1"/>
                          </a:solidFill>
                          <a:effectLst/>
                          <a:uLnTx/>
                          <a:uFillTx/>
                          <a:latin typeface="Calibri" panose="020F0502020204030204"/>
                          <a:ea typeface="+mn-ea"/>
                          <a:cs typeface="+mn-cs"/>
                        </a:rPr>
                        <a:t>Définition 5 : </a:t>
                      </a:r>
                      <a:r>
                        <a:rPr kumimoji="0" lang="fr-FR" sz="1100" b="0" i="0" u="none" strike="noStrike" kern="1200" cap="none" spc="0" normalizeH="0" baseline="0">
                          <a:ln>
                            <a:noFill/>
                          </a:ln>
                          <a:solidFill>
                            <a:schemeClr val="tx1"/>
                          </a:solidFill>
                          <a:effectLst/>
                          <a:uLnTx/>
                          <a:uFillTx/>
                          <a:latin typeface="+mn-lt"/>
                          <a:ea typeface="+mn-ea"/>
                          <a:cs typeface="+mn-cs"/>
                        </a:rPr>
                        <a:t>[max 500 caractères espaces compris]</a:t>
                      </a:r>
                      <a:endParaRPr kumimoji="0" lang="fr-FR" sz="1100" b="0" i="0" u="none" strike="noStrike" kern="1200" cap="none" spc="0" normalizeH="0" baseline="0" noProof="0">
                        <a:ln>
                          <a:noFill/>
                        </a:ln>
                        <a:solidFill>
                          <a:schemeClr val="tx1"/>
                        </a:solidFill>
                        <a:effectLst/>
                        <a:uLnTx/>
                        <a:uFillTx/>
                        <a:latin typeface="Calibri" panose="020F0502020204030204"/>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3495351"/>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Terme 6 : </a:t>
                      </a:r>
                      <a:r>
                        <a:rPr kumimoji="0" lang="fr-FR" sz="1100" b="0" i="0" u="none" strike="noStrike" kern="1200" cap="none" spc="0" normalizeH="0" baseline="0">
                          <a:ln>
                            <a:noFill/>
                          </a:ln>
                          <a:solidFill>
                            <a:schemeClr val="tx1"/>
                          </a:solidFill>
                          <a:effectLst/>
                          <a:uLnTx/>
                          <a:uFillTx/>
                          <a:latin typeface="+mn-lt"/>
                          <a:ea typeface="+mn-ea"/>
                          <a:cs typeface="+mn-cs"/>
                        </a:rPr>
                        <a:t>[max 50 caractères espaces compris]</a:t>
                      </a: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chemeClr val="tx1"/>
                          </a:solidFill>
                          <a:effectLst/>
                          <a:uLnTx/>
                          <a:uFillTx/>
                          <a:latin typeface="Calibri" panose="020F0502020204030204"/>
                          <a:ea typeface="+mn-ea"/>
                          <a:cs typeface="+mn-cs"/>
                        </a:rPr>
                        <a:t>Définition 6 : </a:t>
                      </a:r>
                      <a:r>
                        <a:rPr kumimoji="0" lang="fr-FR" sz="1100" b="0" i="0" u="none" strike="noStrike" kern="1200" cap="none" spc="0" normalizeH="0" baseline="0">
                          <a:ln>
                            <a:noFill/>
                          </a:ln>
                          <a:solidFill>
                            <a:schemeClr val="tx1"/>
                          </a:solidFill>
                          <a:effectLst/>
                          <a:uLnTx/>
                          <a:uFillTx/>
                          <a:latin typeface="+mn-lt"/>
                          <a:ea typeface="+mn-ea"/>
                          <a:cs typeface="+mn-cs"/>
                        </a:rPr>
                        <a:t>[max 500 caractères espaces compris]</a:t>
                      </a:r>
                      <a:endParaRPr kumimoji="0" lang="fr-FR" sz="1100" b="0" i="0" u="none" strike="noStrike" kern="1200" cap="none" spc="0" normalizeH="0" baseline="0" noProof="0">
                        <a:ln>
                          <a:noFill/>
                        </a:ln>
                        <a:solidFill>
                          <a:schemeClr val="tx1"/>
                        </a:solidFill>
                        <a:effectLst/>
                        <a:uLnTx/>
                        <a:uFillTx/>
                        <a:latin typeface="Calibri" panose="020F0502020204030204"/>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3781128488"/>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Terme 7 : </a:t>
                      </a:r>
                      <a:r>
                        <a:rPr kumimoji="0" lang="fr-FR" sz="1100" b="0" i="0" u="none" strike="noStrike" kern="1200" cap="none" spc="0" normalizeH="0" baseline="0">
                          <a:ln>
                            <a:noFill/>
                          </a:ln>
                          <a:solidFill>
                            <a:schemeClr val="tx1"/>
                          </a:solidFill>
                          <a:effectLst/>
                          <a:uLnTx/>
                          <a:uFillTx/>
                          <a:latin typeface="+mn-lt"/>
                          <a:ea typeface="+mn-ea"/>
                          <a:cs typeface="+mn-cs"/>
                        </a:rPr>
                        <a:t>[max 50 caractères espaces compris]</a:t>
                      </a: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chemeClr val="tx1"/>
                          </a:solidFill>
                          <a:effectLst/>
                          <a:uLnTx/>
                          <a:uFillTx/>
                          <a:latin typeface="Calibri" panose="020F0502020204030204"/>
                          <a:ea typeface="+mn-ea"/>
                          <a:cs typeface="+mn-cs"/>
                        </a:rPr>
                        <a:t>Définition 7 : </a:t>
                      </a:r>
                      <a:r>
                        <a:rPr kumimoji="0" lang="fr-FR" sz="1100" b="0" i="0" u="none" strike="noStrike" kern="1200" cap="none" spc="0" normalizeH="0" baseline="0">
                          <a:ln>
                            <a:noFill/>
                          </a:ln>
                          <a:solidFill>
                            <a:schemeClr val="tx1"/>
                          </a:solidFill>
                          <a:effectLst/>
                          <a:uLnTx/>
                          <a:uFillTx/>
                          <a:latin typeface="+mn-lt"/>
                          <a:ea typeface="+mn-ea"/>
                          <a:cs typeface="+mn-cs"/>
                        </a:rPr>
                        <a:t>[max 500 caractères espaces compris]</a:t>
                      </a:r>
                      <a:endParaRPr kumimoji="0" lang="fr-FR" sz="1100" b="0" i="0" u="none" strike="noStrike" kern="1200" cap="none" spc="0" normalizeH="0" baseline="0" noProof="0">
                        <a:ln>
                          <a:noFill/>
                        </a:ln>
                        <a:solidFill>
                          <a:schemeClr val="tx1"/>
                        </a:solidFill>
                        <a:effectLst/>
                        <a:uLnTx/>
                        <a:uFillTx/>
                        <a:latin typeface="Calibri" panose="020F0502020204030204"/>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275473788"/>
                  </a:ext>
                </a:extLst>
              </a:tr>
              <a:tr h="5510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Terme 8 : </a:t>
                      </a:r>
                      <a:r>
                        <a:rPr kumimoji="0" lang="fr-FR" sz="1100" b="0" i="0" u="none" strike="noStrike" kern="1200" cap="none" spc="0" normalizeH="0" baseline="0">
                          <a:ln>
                            <a:noFill/>
                          </a:ln>
                          <a:solidFill>
                            <a:schemeClr val="tx1"/>
                          </a:solidFill>
                          <a:effectLst/>
                          <a:uLnTx/>
                          <a:uFillTx/>
                          <a:latin typeface="+mn-lt"/>
                          <a:ea typeface="+mn-ea"/>
                          <a:cs typeface="+mn-cs"/>
                        </a:rPr>
                        <a:t>[max 50 caractères espaces compris]</a:t>
                      </a: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solidFill>
                          <a:effectLst/>
                          <a:uLnTx/>
                          <a:uFillTx/>
                          <a:latin typeface="Calibri" panose="020F0502020204030204"/>
                          <a:ea typeface="+mn-ea"/>
                          <a:cs typeface="+mn-cs"/>
                        </a:rPr>
                        <a:t>Définition 8 : </a:t>
                      </a:r>
                      <a:r>
                        <a:rPr kumimoji="0" lang="fr-FR" sz="1100" b="0" i="0" u="none" strike="noStrike" kern="1200" cap="none" spc="0" normalizeH="0" baseline="0" dirty="0">
                          <a:ln>
                            <a:noFill/>
                          </a:ln>
                          <a:solidFill>
                            <a:schemeClr val="tx1"/>
                          </a:solidFill>
                          <a:effectLst/>
                          <a:uLnTx/>
                          <a:uFillTx/>
                          <a:latin typeface="+mn-lt"/>
                          <a:ea typeface="+mn-ea"/>
                          <a:cs typeface="+mn-cs"/>
                        </a:rPr>
                        <a:t>[max 500 caractères espaces compris]</a:t>
                      </a:r>
                      <a:endParaRPr kumimoji="0" lang="fr-FR" sz="1100" b="0" i="0" u="none" strike="noStrike" kern="1200" cap="none" spc="0" normalizeH="0" baseline="0" noProof="0" dirty="0">
                        <a:ln>
                          <a:noFill/>
                        </a:ln>
                        <a:solidFill>
                          <a:schemeClr val="tx1"/>
                        </a:solidFill>
                        <a:effectLst/>
                        <a:uLnTx/>
                        <a:uFillTx/>
                        <a:latin typeface="Calibri" panose="020F0502020204030204"/>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4149234443"/>
                  </a:ext>
                </a:extLst>
              </a:tr>
            </a:tbl>
          </a:graphicData>
        </a:graphic>
      </p:graphicFrame>
      <p:pic>
        <p:nvPicPr>
          <p:cNvPr id="7" name="Graphique 6" descr="Ampoule et engrenage avec un remplissage uni">
            <a:extLst>
              <a:ext uri="{FF2B5EF4-FFF2-40B4-BE49-F238E27FC236}">
                <a16:creationId xmlns:a16="http://schemas.microsoft.com/office/drawing/2014/main" id="{4F8191A5-237C-513C-B10A-B1D5758636C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90596" y="457746"/>
            <a:ext cx="432000" cy="432000"/>
          </a:xfrm>
          <a:prstGeom prst="rect">
            <a:avLst/>
          </a:prstGeom>
        </p:spPr>
      </p:pic>
      <p:sp>
        <p:nvSpPr>
          <p:cNvPr id="2" name="Titre 68">
            <a:extLst>
              <a:ext uri="{FF2B5EF4-FFF2-40B4-BE49-F238E27FC236}">
                <a16:creationId xmlns:a16="http://schemas.microsoft.com/office/drawing/2014/main" id="{EDE2A981-96FE-D205-4F84-6CB0541286FE}"/>
              </a:ext>
            </a:extLst>
          </p:cNvPr>
          <p:cNvSpPr txBox="1">
            <a:spLocks/>
          </p:cNvSpPr>
          <p:nvPr/>
        </p:nvSpPr>
        <p:spPr>
          <a:xfrm>
            <a:off x="622596" y="482460"/>
            <a:ext cx="8677622" cy="432000"/>
          </a:xfrm>
          <a:prstGeom prst="rect">
            <a:avLst/>
          </a:prstGeom>
        </p:spPr>
        <p:txBody>
          <a:bodyPr anchor="ctr"/>
          <a:lstStyle>
            <a:lvl1pPr marL="16707" indent="0" algn="l" defTabSz="1069208" rtl="0" eaLnBrk="1" latinLnBrk="0" hangingPunct="1">
              <a:lnSpc>
                <a:spcPct val="90000"/>
              </a:lnSpc>
              <a:spcBef>
                <a:spcPct val="0"/>
              </a:spcBef>
              <a:buNone/>
              <a:tabLst/>
              <a:defRPr sz="2923" b="1" kern="1200">
                <a:solidFill>
                  <a:schemeClr val="tx1"/>
                </a:solidFill>
                <a:latin typeface="+mj-lt"/>
                <a:ea typeface="+mj-ea"/>
                <a:cs typeface="+mj-cs"/>
              </a:defRPr>
            </a:lvl1pPr>
          </a:lstStyle>
          <a:p>
            <a:r>
              <a:rPr lang="fr-FR" sz="1400" dirty="0">
                <a:solidFill>
                  <a:srgbClr val="EB5B25"/>
                </a:solidFill>
              </a:rPr>
              <a:t>Si vous souhaitez un glossaire, ajoutez cette diapo à la fin de votre storyboard.</a:t>
            </a:r>
          </a:p>
        </p:txBody>
      </p:sp>
      <p:sp>
        <p:nvSpPr>
          <p:cNvPr id="4" name="Titre 3">
            <a:extLst>
              <a:ext uri="{FF2B5EF4-FFF2-40B4-BE49-F238E27FC236}">
                <a16:creationId xmlns:a16="http://schemas.microsoft.com/office/drawing/2014/main" id="{D8A9F89F-EA11-B2BA-0293-26B4F53D913F}"/>
              </a:ext>
            </a:extLst>
          </p:cNvPr>
          <p:cNvSpPr>
            <a:spLocks noGrp="1"/>
          </p:cNvSpPr>
          <p:nvPr>
            <p:ph type="title"/>
          </p:nvPr>
        </p:nvSpPr>
        <p:spPr>
          <a:xfrm>
            <a:off x="0" y="0"/>
            <a:ext cx="10691813" cy="535709"/>
          </a:xfrm>
        </p:spPr>
        <p:txBody>
          <a:bodyPr/>
          <a:lstStyle/>
          <a:p>
            <a:r>
              <a:rPr lang="fr-FR" sz="2800">
                <a:solidFill>
                  <a:srgbClr val="7030A0"/>
                </a:solidFill>
              </a:rPr>
              <a:t>Glossaire</a:t>
            </a:r>
            <a:endParaRPr lang="fr-FR">
              <a:solidFill>
                <a:srgbClr val="7030A0"/>
              </a:solidFill>
            </a:endParaRPr>
          </a:p>
        </p:txBody>
      </p:sp>
    </p:spTree>
    <p:extLst>
      <p:ext uri="{BB962C8B-B14F-4D97-AF65-F5344CB8AC3E}">
        <p14:creationId xmlns:p14="http://schemas.microsoft.com/office/powerpoint/2010/main" val="9765629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23D31CB-8175-6E41-E90C-721D09018063}"/>
              </a:ext>
            </a:extLst>
          </p:cNvPr>
          <p:cNvSpPr>
            <a:spLocks noGrp="1"/>
          </p:cNvSpPr>
          <p:nvPr>
            <p:ph type="title"/>
          </p:nvPr>
        </p:nvSpPr>
        <p:spPr/>
        <p:txBody>
          <a:bodyPr/>
          <a:lstStyle/>
          <a:p>
            <a:pPr defTabSz="1069111"/>
            <a:r>
              <a:rPr lang="fr-FR" dirty="0"/>
              <a:t>Crédits</a:t>
            </a:r>
          </a:p>
        </p:txBody>
      </p:sp>
      <p:sp>
        <p:nvSpPr>
          <p:cNvPr id="8" name="Espace réservé du texte 2">
            <a:extLst>
              <a:ext uri="{FF2B5EF4-FFF2-40B4-BE49-F238E27FC236}">
                <a16:creationId xmlns:a16="http://schemas.microsoft.com/office/drawing/2014/main" id="{6EBECF9C-995D-B6DD-60BB-0767B85ECC38}"/>
              </a:ext>
            </a:extLst>
          </p:cNvPr>
          <p:cNvSpPr txBox="1">
            <a:spLocks/>
          </p:cNvSpPr>
          <p:nvPr/>
        </p:nvSpPr>
        <p:spPr>
          <a:xfrm>
            <a:off x="106323" y="927085"/>
            <a:ext cx="6681339" cy="364913"/>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err="1"/>
              <a:t>Cned</a:t>
            </a:r>
            <a:endParaRPr lang="fr-FR" dirty="0"/>
          </a:p>
        </p:txBody>
      </p:sp>
      <p:sp>
        <p:nvSpPr>
          <p:cNvPr id="9" name="Espace réservé du texte 2">
            <a:extLst>
              <a:ext uri="{FF2B5EF4-FFF2-40B4-BE49-F238E27FC236}">
                <a16:creationId xmlns:a16="http://schemas.microsoft.com/office/drawing/2014/main" id="{A23F952A-210F-6711-22AD-FCBB6545FB14}"/>
              </a:ext>
            </a:extLst>
          </p:cNvPr>
          <p:cNvSpPr txBox="1">
            <a:spLocks/>
          </p:cNvSpPr>
          <p:nvPr/>
        </p:nvSpPr>
        <p:spPr>
          <a:xfrm>
            <a:off x="106322" y="1788550"/>
            <a:ext cx="6681339" cy="444715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sz="1100" b="1" dirty="0"/>
              <a:t>Page 1 Introduction</a:t>
            </a:r>
          </a:p>
          <a:p>
            <a:r>
              <a:rPr lang="fr-FR" sz="1100" dirty="0"/>
              <a:t>Skieurs descendant la Vallée Blanche @ </a:t>
            </a:r>
            <a:r>
              <a:rPr lang="fr-FR" sz="1100" dirty="0" err="1"/>
              <a:t>Depositphotos</a:t>
            </a:r>
            <a:r>
              <a:rPr lang="fr-FR" sz="1100" dirty="0"/>
              <a:t> / framboise73</a:t>
            </a:r>
          </a:p>
          <a:p>
            <a:r>
              <a:rPr lang="fr-FR" sz="1100" b="1" dirty="0"/>
              <a:t>Page 3 Un peu de géographie</a:t>
            </a:r>
          </a:p>
          <a:p>
            <a:r>
              <a:rPr lang="fr-FR" sz="1100" dirty="0"/>
              <a:t>Vue aérienne de l’Aiguille du Midi @ Getty Images / </a:t>
            </a:r>
            <a:r>
              <a:rPr lang="fr-FR" sz="1100" dirty="0" err="1"/>
              <a:t>graceb</a:t>
            </a:r>
            <a:endParaRPr lang="fr-FR" sz="1100" dirty="0"/>
          </a:p>
          <a:p>
            <a:r>
              <a:rPr lang="fr-FR" sz="1100" dirty="0"/>
              <a:t>Vue aérienne de l’Aiguille du Midi en hiver @ </a:t>
            </a:r>
            <a:r>
              <a:rPr lang="fr-FR" sz="1100" dirty="0" err="1"/>
              <a:t>Cned</a:t>
            </a:r>
            <a:r>
              <a:rPr lang="fr-FR" sz="1100" dirty="0"/>
              <a:t> </a:t>
            </a:r>
          </a:p>
          <a:p>
            <a:r>
              <a:rPr lang="fr-FR" sz="1100" b="1" dirty="0"/>
              <a:t>Page 4 Comment monter à l’Aiguille du Midi ?</a:t>
            </a:r>
          </a:p>
          <a:p>
            <a:r>
              <a:rPr lang="fr-FR" sz="1100" dirty="0"/>
              <a:t>Le téléphérique de l’Aiguille du Midi @ @ </a:t>
            </a:r>
            <a:r>
              <a:rPr lang="fr-FR" sz="1100" dirty="0" err="1"/>
              <a:t>Depositphotos</a:t>
            </a:r>
            <a:r>
              <a:rPr lang="fr-FR" sz="1100" dirty="0"/>
              <a:t> / </a:t>
            </a:r>
            <a:r>
              <a:rPr lang="fr-FR" sz="1100" dirty="0" err="1"/>
              <a:t>instantp</a:t>
            </a:r>
            <a:endParaRPr lang="fr-FR" sz="1100" dirty="0"/>
          </a:p>
          <a:p>
            <a:r>
              <a:rPr lang="fr-FR" sz="1100" b="1" dirty="0"/>
              <a:t>Page 5 Que faire au sommet ?</a:t>
            </a:r>
          </a:p>
          <a:p>
            <a:r>
              <a:rPr lang="fr-FR" sz="1100" dirty="0"/>
              <a:t>Vue des trois sommets depuis l’Aiguille du Midi @ </a:t>
            </a:r>
            <a:r>
              <a:rPr lang="fr-FR" sz="1100" dirty="0" err="1"/>
              <a:t>Depositphotos</a:t>
            </a:r>
            <a:r>
              <a:rPr lang="fr-FR" sz="1100" dirty="0"/>
              <a:t> / framboise73</a:t>
            </a:r>
          </a:p>
          <a:p>
            <a:r>
              <a:rPr lang="fr-FR" sz="1100" dirty="0"/>
              <a:t>Aménagement du pas dans le vide @ </a:t>
            </a:r>
            <a:r>
              <a:rPr lang="fr-FR" sz="1100" dirty="0" err="1"/>
              <a:t>Depositphotos</a:t>
            </a:r>
            <a:r>
              <a:rPr lang="fr-FR" sz="1100" dirty="0"/>
              <a:t> / </a:t>
            </a:r>
            <a:r>
              <a:rPr lang="fr-FR" sz="1100" dirty="0" err="1"/>
              <a:t>julietter</a:t>
            </a:r>
            <a:endParaRPr lang="fr-FR" sz="1100" dirty="0"/>
          </a:p>
          <a:p>
            <a:r>
              <a:rPr lang="fr-FR" sz="1100" dirty="0"/>
              <a:t>Alpinistes escaladant un sommet à proximité de l’Aiguille du Midi @ Getty Images / </a:t>
            </a:r>
            <a:r>
              <a:rPr lang="fr-FR" sz="1100" dirty="0" err="1"/>
              <a:t>tomw</a:t>
            </a:r>
            <a:endParaRPr lang="fr-FR" sz="1100" dirty="0"/>
          </a:p>
          <a:p>
            <a:r>
              <a:rPr lang="fr-FR" sz="1100" dirty="0"/>
              <a:t>Vue aérienne de l’Aiguille du Midi en hiver, arrivée du téléphérique @ </a:t>
            </a:r>
            <a:r>
              <a:rPr lang="fr-FR" sz="1100" dirty="0" err="1"/>
              <a:t>Cned</a:t>
            </a:r>
            <a:endParaRPr lang="fr-FR" sz="1100" dirty="0"/>
          </a:p>
          <a:p>
            <a:r>
              <a:rPr lang="fr-FR" sz="1100" b="1" dirty="0"/>
              <a:t>Page 6 Sommets mythiques</a:t>
            </a:r>
          </a:p>
          <a:p>
            <a:r>
              <a:rPr lang="fr-FR" sz="1100" dirty="0"/>
              <a:t>L’Everest @ </a:t>
            </a:r>
            <a:r>
              <a:rPr lang="fr-FR" sz="1100" dirty="0" err="1"/>
              <a:t>Depositphotos</a:t>
            </a:r>
            <a:r>
              <a:rPr lang="fr-FR" sz="1100" dirty="0"/>
              <a:t> / framboise73</a:t>
            </a:r>
          </a:p>
          <a:p>
            <a:r>
              <a:rPr lang="fr-FR" sz="1100" dirty="0"/>
              <a:t>Le Cervin @ </a:t>
            </a:r>
            <a:r>
              <a:rPr lang="fr-FR" sz="1100" dirty="0" err="1"/>
              <a:t>Depositphotos</a:t>
            </a:r>
            <a:r>
              <a:rPr lang="fr-FR" sz="1100" dirty="0"/>
              <a:t> / framboise73</a:t>
            </a:r>
          </a:p>
          <a:p>
            <a:r>
              <a:rPr lang="fr-FR" sz="1100" dirty="0"/>
              <a:t>Le Pic du Midi de Bigorre @ </a:t>
            </a:r>
            <a:r>
              <a:rPr lang="fr-FR" sz="1100" dirty="0" err="1"/>
              <a:t>Depositphotos</a:t>
            </a:r>
            <a:r>
              <a:rPr lang="fr-FR" sz="1100" dirty="0"/>
              <a:t> / framboise73</a:t>
            </a:r>
          </a:p>
          <a:p>
            <a:r>
              <a:rPr lang="fr-FR" sz="1100" b="1" dirty="0"/>
              <a:t>Page 9 Conclusion</a:t>
            </a:r>
          </a:p>
          <a:p>
            <a:r>
              <a:rPr lang="fr-FR" sz="1100" dirty="0"/>
              <a:t>Skieurs s’engageant dans la Vallée Blanche @ </a:t>
            </a:r>
            <a:r>
              <a:rPr lang="fr-FR" sz="1100" dirty="0" err="1"/>
              <a:t>Cned</a:t>
            </a:r>
            <a:endParaRPr lang="fr-FR" sz="1100" dirty="0"/>
          </a:p>
          <a:p>
            <a:endParaRPr lang="fr-FR" sz="1100" dirty="0"/>
          </a:p>
          <a:p>
            <a:endParaRPr lang="fr-FR" sz="1100" dirty="0"/>
          </a:p>
        </p:txBody>
      </p:sp>
      <p:sp>
        <p:nvSpPr>
          <p:cNvPr id="2" name="Titre 2">
            <a:extLst>
              <a:ext uri="{FF2B5EF4-FFF2-40B4-BE49-F238E27FC236}">
                <a16:creationId xmlns:a16="http://schemas.microsoft.com/office/drawing/2014/main" id="{74DF19A9-A4A0-553B-9B6F-DF3881C36B5A}"/>
              </a:ext>
            </a:extLst>
          </p:cNvPr>
          <p:cNvSpPr txBox="1">
            <a:spLocks/>
          </p:cNvSpPr>
          <p:nvPr/>
        </p:nvSpPr>
        <p:spPr>
          <a:xfrm>
            <a:off x="0" y="440169"/>
            <a:ext cx="10691813" cy="535709"/>
          </a:xfrm>
          <a:prstGeom prst="rect">
            <a:avLst/>
          </a:prstGeom>
        </p:spPr>
        <p:txBody>
          <a:bodyPr/>
          <a:lstStyle>
            <a:lvl1pPr marL="16707" indent="0" algn="l" defTabSz="1069063" rtl="0" eaLnBrk="1" latinLnBrk="0" hangingPunct="1">
              <a:lnSpc>
                <a:spcPct val="90000"/>
              </a:lnSpc>
              <a:spcBef>
                <a:spcPct val="0"/>
              </a:spcBef>
              <a:buNone/>
              <a:tabLst/>
              <a:defRPr sz="2800" b="0" kern="1200">
                <a:solidFill>
                  <a:schemeClr val="tx1"/>
                </a:solidFill>
                <a:latin typeface="+mn-lt"/>
                <a:ea typeface="+mj-ea"/>
                <a:cs typeface="+mj-cs"/>
              </a:defRPr>
            </a:lvl1pPr>
          </a:lstStyle>
          <a:p>
            <a:pPr defTabSz="1069111"/>
            <a:r>
              <a:rPr lang="fr-FR" sz="2400" dirty="0">
                <a:solidFill>
                  <a:srgbClr val="1C75B0"/>
                </a:solidFill>
              </a:rPr>
              <a:t>Auteur(s)</a:t>
            </a:r>
          </a:p>
        </p:txBody>
      </p:sp>
      <p:sp>
        <p:nvSpPr>
          <p:cNvPr id="5" name="Titre 2">
            <a:extLst>
              <a:ext uri="{FF2B5EF4-FFF2-40B4-BE49-F238E27FC236}">
                <a16:creationId xmlns:a16="http://schemas.microsoft.com/office/drawing/2014/main" id="{2CDC17FD-B7A9-3D4C-53C4-B8384895F072}"/>
              </a:ext>
            </a:extLst>
          </p:cNvPr>
          <p:cNvSpPr txBox="1">
            <a:spLocks/>
          </p:cNvSpPr>
          <p:nvPr/>
        </p:nvSpPr>
        <p:spPr>
          <a:xfrm>
            <a:off x="0" y="1338096"/>
            <a:ext cx="10691813" cy="535709"/>
          </a:xfrm>
          <a:prstGeom prst="rect">
            <a:avLst/>
          </a:prstGeom>
        </p:spPr>
        <p:txBody>
          <a:bodyPr/>
          <a:lstStyle>
            <a:lvl1pPr marL="16707" indent="0" algn="l" defTabSz="1069063" rtl="0" eaLnBrk="1" latinLnBrk="0" hangingPunct="1">
              <a:lnSpc>
                <a:spcPct val="90000"/>
              </a:lnSpc>
              <a:spcBef>
                <a:spcPct val="0"/>
              </a:spcBef>
              <a:buNone/>
              <a:tabLst/>
              <a:defRPr sz="2800" b="0" kern="1200">
                <a:solidFill>
                  <a:schemeClr val="tx1"/>
                </a:solidFill>
                <a:latin typeface="+mn-lt"/>
                <a:ea typeface="+mj-ea"/>
                <a:cs typeface="+mj-cs"/>
              </a:defRPr>
            </a:lvl1pPr>
          </a:lstStyle>
          <a:p>
            <a:pPr defTabSz="1069111"/>
            <a:r>
              <a:rPr lang="fr-FR" sz="2400" dirty="0">
                <a:solidFill>
                  <a:srgbClr val="1C75B0"/>
                </a:solidFill>
              </a:rPr>
              <a:t>Image(s)</a:t>
            </a:r>
          </a:p>
        </p:txBody>
      </p:sp>
    </p:spTree>
    <p:extLst>
      <p:ext uri="{BB962C8B-B14F-4D97-AF65-F5344CB8AC3E}">
        <p14:creationId xmlns:p14="http://schemas.microsoft.com/office/powerpoint/2010/main" val="2139224979"/>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FD4C0-7D70-825A-5746-D2559FD986D0}"/>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705ACE6-252D-2768-9FB3-DECD8223ABCF}"/>
              </a:ext>
            </a:extLst>
          </p:cNvPr>
          <p:cNvSpPr>
            <a:spLocks noGrp="1"/>
          </p:cNvSpPr>
          <p:nvPr>
            <p:ph type="title"/>
          </p:nvPr>
        </p:nvSpPr>
        <p:spPr/>
        <p:txBody>
          <a:bodyPr/>
          <a:lstStyle/>
          <a:p>
            <a:pPr defTabSz="1069111"/>
            <a:r>
              <a:rPr lang="fr-FR" dirty="0"/>
              <a:t>Crédits</a:t>
            </a:r>
          </a:p>
        </p:txBody>
      </p:sp>
      <p:sp>
        <p:nvSpPr>
          <p:cNvPr id="10" name="Espace réservé du texte 2">
            <a:extLst>
              <a:ext uri="{FF2B5EF4-FFF2-40B4-BE49-F238E27FC236}">
                <a16:creationId xmlns:a16="http://schemas.microsoft.com/office/drawing/2014/main" id="{4BA2969A-837E-0844-37E4-85CF38CB29C3}"/>
              </a:ext>
            </a:extLst>
          </p:cNvPr>
          <p:cNvSpPr txBox="1">
            <a:spLocks/>
          </p:cNvSpPr>
          <p:nvPr/>
        </p:nvSpPr>
        <p:spPr>
          <a:xfrm>
            <a:off x="106322" y="1519851"/>
            <a:ext cx="6681339" cy="716215"/>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err="1"/>
              <a:t>Cned</a:t>
            </a:r>
            <a:endParaRPr lang="fr-FR" dirty="0"/>
          </a:p>
        </p:txBody>
      </p:sp>
      <p:sp>
        <p:nvSpPr>
          <p:cNvPr id="11" name="Espace réservé du texte 2">
            <a:extLst>
              <a:ext uri="{FF2B5EF4-FFF2-40B4-BE49-F238E27FC236}">
                <a16:creationId xmlns:a16="http://schemas.microsoft.com/office/drawing/2014/main" id="{8AD171A5-5C87-B826-ACD8-741414DB6128}"/>
              </a:ext>
            </a:extLst>
          </p:cNvPr>
          <p:cNvSpPr txBox="1">
            <a:spLocks/>
          </p:cNvSpPr>
          <p:nvPr/>
        </p:nvSpPr>
        <p:spPr>
          <a:xfrm>
            <a:off x="106323" y="2865518"/>
            <a:ext cx="6681339" cy="716215"/>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err="1"/>
              <a:t>Cned</a:t>
            </a:r>
            <a:endParaRPr lang="fr-FR" dirty="0"/>
          </a:p>
        </p:txBody>
      </p:sp>
      <p:sp>
        <p:nvSpPr>
          <p:cNvPr id="2" name="Titre 2">
            <a:extLst>
              <a:ext uri="{FF2B5EF4-FFF2-40B4-BE49-F238E27FC236}">
                <a16:creationId xmlns:a16="http://schemas.microsoft.com/office/drawing/2014/main" id="{6DC0F198-31D7-05BE-3F80-35B9D419A95A}"/>
              </a:ext>
            </a:extLst>
          </p:cNvPr>
          <p:cNvSpPr txBox="1">
            <a:spLocks/>
          </p:cNvSpPr>
          <p:nvPr/>
        </p:nvSpPr>
        <p:spPr>
          <a:xfrm>
            <a:off x="-5" y="949040"/>
            <a:ext cx="10691813" cy="535709"/>
          </a:xfrm>
          <a:prstGeom prst="rect">
            <a:avLst/>
          </a:prstGeom>
        </p:spPr>
        <p:txBody>
          <a:bodyPr/>
          <a:lstStyle>
            <a:lvl1pPr marL="16707" indent="0" algn="l" defTabSz="1069063" rtl="0" eaLnBrk="1" latinLnBrk="0" hangingPunct="1">
              <a:lnSpc>
                <a:spcPct val="90000"/>
              </a:lnSpc>
              <a:spcBef>
                <a:spcPct val="0"/>
              </a:spcBef>
              <a:buNone/>
              <a:tabLst/>
              <a:defRPr sz="2800" b="0" kern="1200">
                <a:solidFill>
                  <a:schemeClr val="tx1"/>
                </a:solidFill>
                <a:latin typeface="+mn-lt"/>
                <a:ea typeface="+mj-ea"/>
                <a:cs typeface="+mj-cs"/>
              </a:defRPr>
            </a:lvl1pPr>
          </a:lstStyle>
          <a:p>
            <a:pPr defTabSz="1069111"/>
            <a:r>
              <a:rPr lang="fr-FR" sz="2400" dirty="0">
                <a:solidFill>
                  <a:srgbClr val="1C75B0"/>
                </a:solidFill>
              </a:rPr>
              <a:t>Audio(s)</a:t>
            </a:r>
          </a:p>
        </p:txBody>
      </p:sp>
      <p:sp>
        <p:nvSpPr>
          <p:cNvPr id="4" name="Titre 2">
            <a:extLst>
              <a:ext uri="{FF2B5EF4-FFF2-40B4-BE49-F238E27FC236}">
                <a16:creationId xmlns:a16="http://schemas.microsoft.com/office/drawing/2014/main" id="{5F250B97-BACE-5ED6-ECFD-1C0B48DA44F7}"/>
              </a:ext>
            </a:extLst>
          </p:cNvPr>
          <p:cNvSpPr txBox="1">
            <a:spLocks/>
          </p:cNvSpPr>
          <p:nvPr/>
        </p:nvSpPr>
        <p:spPr>
          <a:xfrm>
            <a:off x="-5" y="2329809"/>
            <a:ext cx="10691813" cy="535709"/>
          </a:xfrm>
          <a:prstGeom prst="rect">
            <a:avLst/>
          </a:prstGeom>
        </p:spPr>
        <p:txBody>
          <a:bodyPr/>
          <a:lstStyle>
            <a:lvl1pPr marL="16707" indent="0" algn="l" defTabSz="1069063" rtl="0" eaLnBrk="1" latinLnBrk="0" hangingPunct="1">
              <a:lnSpc>
                <a:spcPct val="90000"/>
              </a:lnSpc>
              <a:spcBef>
                <a:spcPct val="0"/>
              </a:spcBef>
              <a:buNone/>
              <a:tabLst/>
              <a:defRPr sz="2800" b="0" kern="1200">
                <a:solidFill>
                  <a:schemeClr val="tx1"/>
                </a:solidFill>
                <a:latin typeface="+mn-lt"/>
                <a:ea typeface="+mj-ea"/>
                <a:cs typeface="+mj-cs"/>
              </a:defRPr>
            </a:lvl1pPr>
          </a:lstStyle>
          <a:p>
            <a:pPr defTabSz="1069111"/>
            <a:r>
              <a:rPr lang="fr-FR" sz="2400" dirty="0">
                <a:solidFill>
                  <a:srgbClr val="1C75B0"/>
                </a:solidFill>
              </a:rPr>
              <a:t>Vidéo(s)</a:t>
            </a:r>
          </a:p>
        </p:txBody>
      </p:sp>
    </p:spTree>
    <p:extLst>
      <p:ext uri="{BB962C8B-B14F-4D97-AF65-F5344CB8AC3E}">
        <p14:creationId xmlns:p14="http://schemas.microsoft.com/office/powerpoint/2010/main" val="2999817639"/>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space réservé du texte 2">
            <a:extLst>
              <a:ext uri="{FF2B5EF4-FFF2-40B4-BE49-F238E27FC236}">
                <a16:creationId xmlns:a16="http://schemas.microsoft.com/office/drawing/2014/main" id="{46E85C1C-0026-DD21-FF9B-6A8122CB94EA}"/>
              </a:ext>
            </a:extLst>
          </p:cNvPr>
          <p:cNvSpPr txBox="1">
            <a:spLocks/>
          </p:cNvSpPr>
          <p:nvPr/>
        </p:nvSpPr>
        <p:spPr>
          <a:xfrm>
            <a:off x="480767" y="1405543"/>
            <a:ext cx="4771698" cy="1367802"/>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lang="fr-FR" dirty="0">
                <a:solidFill>
                  <a:prstClr val="black"/>
                </a:solidFill>
                <a:latin typeface="Calibri" panose="020F0502020204030204"/>
              </a:rPr>
              <a:t>Découvrir un sommet mythique des Alpes françaises</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Espace réservé du texte 2">
            <a:extLst>
              <a:ext uri="{FF2B5EF4-FFF2-40B4-BE49-F238E27FC236}">
                <a16:creationId xmlns:a16="http://schemas.microsoft.com/office/drawing/2014/main" id="{66B472BC-9732-16F1-1DE5-569FA5CBF8BA}"/>
              </a:ext>
            </a:extLst>
          </p:cNvPr>
          <p:cNvSpPr txBox="1">
            <a:spLocks/>
          </p:cNvSpPr>
          <p:nvPr/>
        </p:nvSpPr>
        <p:spPr>
          <a:xfrm>
            <a:off x="104268" y="3342176"/>
            <a:ext cx="5148198" cy="216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lang="fr-FR" sz="1200" b="0" kern="1200" dirty="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En montant vous allez découvrir un panorama sublime, grâce à des installations vertigineuses.</a:t>
            </a:r>
          </a:p>
        </p:txBody>
      </p:sp>
      <p:sp>
        <p:nvSpPr>
          <p:cNvPr id="19" name="Espace réservé du texte 2">
            <a:extLst>
              <a:ext uri="{FF2B5EF4-FFF2-40B4-BE49-F238E27FC236}">
                <a16:creationId xmlns:a16="http://schemas.microsoft.com/office/drawing/2014/main" id="{43CA137B-8B25-0710-B9D9-CAD66ADD1394}"/>
              </a:ext>
            </a:extLst>
          </p:cNvPr>
          <p:cNvSpPr txBox="1">
            <a:spLocks/>
          </p:cNvSpPr>
          <p:nvPr/>
        </p:nvSpPr>
        <p:spPr>
          <a:xfrm>
            <a:off x="5825319" y="1404328"/>
            <a:ext cx="4771699" cy="1367801"/>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60 minutes</a:t>
            </a:r>
          </a:p>
        </p:txBody>
      </p:sp>
      <p:sp>
        <p:nvSpPr>
          <p:cNvPr id="13" name="Rectangle 12">
            <a:extLst>
              <a:ext uri="{FF2B5EF4-FFF2-40B4-BE49-F238E27FC236}">
                <a16:creationId xmlns:a16="http://schemas.microsoft.com/office/drawing/2014/main" id="{E1A92EA4-B5BF-8B88-FB99-52C99EFF4441}"/>
              </a:ext>
            </a:extLst>
          </p:cNvPr>
          <p:cNvSpPr/>
          <p:nvPr/>
        </p:nvSpPr>
        <p:spPr>
          <a:xfrm>
            <a:off x="929724" y="56783"/>
            <a:ext cx="5866728" cy="360001"/>
          </a:xfrm>
          <a:prstGeom prst="rect">
            <a:avLst/>
          </a:prstGeom>
          <a:solidFill>
            <a:schemeClr val="bg1"/>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108329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Titre de l’OA : L’Aiguille du Midi</a:t>
            </a:r>
          </a:p>
        </p:txBody>
      </p:sp>
      <p:sp>
        <p:nvSpPr>
          <p:cNvPr id="3" name="Espace réservé du texte 2">
            <a:extLst>
              <a:ext uri="{FF2B5EF4-FFF2-40B4-BE49-F238E27FC236}">
                <a16:creationId xmlns:a16="http://schemas.microsoft.com/office/drawing/2014/main" id="{4D302BC5-BFD5-7CF0-1F00-DC8EE79E1AB5}"/>
              </a:ext>
            </a:extLst>
          </p:cNvPr>
          <p:cNvSpPr txBox="1">
            <a:spLocks/>
          </p:cNvSpPr>
          <p:nvPr/>
        </p:nvSpPr>
        <p:spPr>
          <a:xfrm>
            <a:off x="5825318" y="3345392"/>
            <a:ext cx="4771699" cy="2156784"/>
          </a:xfrm>
          <a:prstGeom prst="rect">
            <a:avLst/>
          </a:prstGeom>
          <a:solidFill>
            <a:schemeClr val="bg1">
              <a:lumMod val="95000"/>
            </a:schemeClr>
          </a:solidFill>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1069111" rtl="0" eaLnBrk="1" fontAlgn="auto" latinLnBrk="0" hangingPunct="1">
              <a:lnSpc>
                <a:spcPct val="100000"/>
              </a:lnSpc>
              <a:spcBef>
                <a:spcPts val="0"/>
              </a:spcBef>
              <a:spcAft>
                <a:spcPts val="585"/>
              </a:spcAft>
              <a:buClrTx/>
              <a:buSzTx/>
              <a:buFont typeface="Arial" pitchFamily="34" charset="0"/>
              <a:buNone/>
              <a:tabLst/>
              <a:defRPr/>
            </a:pPr>
            <a:r>
              <a:rPr kumimoji="0" lang="fr-FR" sz="1200" b="0" i="0" u="none" strike="noStrike" kern="1200" cap="none" spc="0" normalizeH="0" baseline="0" noProof="0" dirty="0">
                <a:ln>
                  <a:noFill/>
                </a:ln>
                <a:solidFill>
                  <a:srgbClr val="000000"/>
                </a:solidFill>
                <a:effectLst/>
                <a:uLnTx/>
                <a:uFillTx/>
                <a:latin typeface="Calibri" panose="020F0502020204030204"/>
                <a:ea typeface="+mn-ea"/>
                <a:cs typeface="+mn-cs"/>
              </a:rPr>
              <a:t>Référence de l’image illustrative : AdM_Introduction.jpg</a:t>
            </a:r>
          </a:p>
        </p:txBody>
      </p:sp>
      <p:pic>
        <p:nvPicPr>
          <p:cNvPr id="4" name="Image 3" descr="Une image contenant plein air, neige, Relief glaciaire, ciel&#10;&#10;Description générée automatiquement">
            <a:extLst>
              <a:ext uri="{FF2B5EF4-FFF2-40B4-BE49-F238E27FC236}">
                <a16:creationId xmlns:a16="http://schemas.microsoft.com/office/drawing/2014/main" id="{24473D78-B4FA-205D-3294-9ED0863022EB}"/>
              </a:ext>
            </a:extLst>
          </p:cNvPr>
          <p:cNvPicPr>
            <a:picLocks noChangeAspect="1"/>
          </p:cNvPicPr>
          <p:nvPr/>
        </p:nvPicPr>
        <p:blipFill>
          <a:blip r:embed="rId3"/>
          <a:stretch>
            <a:fillRect/>
          </a:stretch>
        </p:blipFill>
        <p:spPr>
          <a:xfrm>
            <a:off x="5891753" y="3649597"/>
            <a:ext cx="3187384" cy="2390538"/>
          </a:xfrm>
          <a:prstGeom prst="rect">
            <a:avLst/>
          </a:prstGeom>
        </p:spPr>
      </p:pic>
    </p:spTree>
    <p:extLst>
      <p:ext uri="{BB962C8B-B14F-4D97-AF65-F5344CB8AC3E}">
        <p14:creationId xmlns:p14="http://schemas.microsoft.com/office/powerpoint/2010/main" val="589069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8"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a:t>
            </a:r>
            <a:r>
              <a:rPr lang="fr-FR" sz="1200" b="0" kern="1200" dirty="0">
                <a:solidFill>
                  <a:schemeClr val="dk1"/>
                </a:solidFill>
                <a:effectLst/>
                <a:latin typeface="+mn-lt"/>
                <a:ea typeface="+mn-ea"/>
                <a:cs typeface="+mn-cs"/>
              </a:rPr>
              <a:t>Un peu de géographie</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Où se trouve l’Aiguille du Midi ?</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Prenez connaissance des premières informations.</a:t>
            </a:r>
            <a:endParaRPr lang="fr-FR" dirty="0">
              <a:highlight>
                <a:srgbClr val="FFFF00"/>
              </a:highlight>
            </a:endParaRPr>
          </a:p>
        </p:txBody>
      </p:sp>
      <p:sp>
        <p:nvSpPr>
          <p:cNvPr id="5" name="Rectangle 4">
            <a:extLst>
              <a:ext uri="{FF2B5EF4-FFF2-40B4-BE49-F238E27FC236}">
                <a16:creationId xmlns:a16="http://schemas.microsoft.com/office/drawing/2014/main" id="{5F272DBF-4B72-0A8D-77B9-39972FDB7D05}"/>
              </a:ext>
            </a:extLst>
          </p:cNvPr>
          <p:cNvSpPr/>
          <p:nvPr/>
        </p:nvSpPr>
        <p:spPr>
          <a:xfrm>
            <a:off x="104264" y="2856107"/>
            <a:ext cx="6683390" cy="1800001"/>
          </a:xfrm>
          <a:prstGeom prst="rect">
            <a:avLst/>
          </a:prstGeom>
          <a:solidFill>
            <a:schemeClr val="bg1"/>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lvl="0"/>
            <a:r>
              <a:rPr lang="fr-FR" sz="1200" dirty="0">
                <a:solidFill>
                  <a:schemeClr val="tx1"/>
                </a:solidFill>
              </a:rPr>
              <a:t>L’Aiguille du Midi est un sommet de France situé en Haute-Savoie, dans le massif du Mont Blanc, au-dessus de Chamonix-Mont-Blanc. Culminant à 3 842 mètres, elle est la plus haute des aiguilles de Chamonix. Le sommet est composé de trois pitons, le piton Nord à 3 795 mètres, le piton Central à 3 842 mètres et le piton Sud. </a:t>
            </a:r>
          </a:p>
        </p:txBody>
      </p:sp>
      <p:sp>
        <p:nvSpPr>
          <p:cNvPr id="7" name="Espace réservé du texte 2">
            <a:extLst>
              <a:ext uri="{FF2B5EF4-FFF2-40B4-BE49-F238E27FC236}">
                <a16:creationId xmlns:a16="http://schemas.microsoft.com/office/drawing/2014/main" id="{7CA78A85-8622-BE63-087A-88CA9D329B3D}"/>
              </a:ext>
            </a:extLst>
          </p:cNvPr>
          <p:cNvSpPr txBox="1">
            <a:spLocks/>
          </p:cNvSpPr>
          <p:nvPr/>
        </p:nvSpPr>
        <p:spPr>
          <a:xfrm>
            <a:off x="6897830" y="2856107"/>
            <a:ext cx="3642154" cy="1966905"/>
          </a:xfrm>
          <a:prstGeom prst="rect">
            <a:avLst/>
          </a:prstGeom>
          <a:solidFill>
            <a:schemeClr val="bg1">
              <a:lumMod val="95000"/>
            </a:schemeClr>
          </a:solidFill>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latin typeface="+mn-lt"/>
                <a:ea typeface="+mn-ea"/>
                <a:cs typeface="+mn-cs"/>
              </a:rPr>
              <a:t>Référence de l’image support : AdM_Ou_Se_Trouve.jpg</a:t>
            </a:r>
          </a:p>
          <a:p>
            <a:endParaRPr lang="fr-FR" dirty="0">
              <a:solidFill>
                <a:schemeClr val="tx2"/>
              </a:solidFill>
            </a:endParaRPr>
          </a:p>
          <a:p>
            <a:endParaRPr lang="fr-FR" dirty="0">
              <a:solidFill>
                <a:schemeClr val="tx2"/>
              </a:solidFill>
            </a:endParaRPr>
          </a:p>
        </p:txBody>
      </p:sp>
      <p:pic>
        <p:nvPicPr>
          <p:cNvPr id="10" name="Image 9" descr="Une image contenant plein air, nature, neige, Sommet&#10;&#10;Description générée automatiquement">
            <a:extLst>
              <a:ext uri="{FF2B5EF4-FFF2-40B4-BE49-F238E27FC236}">
                <a16:creationId xmlns:a16="http://schemas.microsoft.com/office/drawing/2014/main" id="{72DF0160-9AC2-1426-DE24-A5418630A643}"/>
              </a:ext>
            </a:extLst>
          </p:cNvPr>
          <p:cNvPicPr>
            <a:picLocks noChangeAspect="1"/>
          </p:cNvPicPr>
          <p:nvPr/>
        </p:nvPicPr>
        <p:blipFill>
          <a:blip r:embed="rId3"/>
          <a:stretch>
            <a:fillRect/>
          </a:stretch>
        </p:blipFill>
        <p:spPr>
          <a:xfrm>
            <a:off x="6898847" y="3117850"/>
            <a:ext cx="3649808" cy="2433205"/>
          </a:xfrm>
          <a:prstGeom prst="rect">
            <a:avLst/>
          </a:prstGeom>
        </p:spPr>
      </p:pic>
    </p:spTree>
    <p:extLst>
      <p:ext uri="{BB962C8B-B14F-4D97-AF65-F5344CB8AC3E}">
        <p14:creationId xmlns:p14="http://schemas.microsoft.com/office/powerpoint/2010/main" val="21785621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8"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solidFill>
                  <a:srgbClr val="008E00"/>
                </a:solidFill>
              </a:rPr>
              <a:t>Suite page - </a:t>
            </a:r>
            <a:r>
              <a:rPr lang="fr-FR" dirty="0"/>
              <a:t>« sujet de l’apprentissage » : </a:t>
            </a:r>
            <a:r>
              <a:rPr lang="fr-FR" sz="1200" b="0" kern="1200" dirty="0">
                <a:solidFill>
                  <a:schemeClr val="dk1"/>
                </a:solidFill>
                <a:effectLst/>
                <a:latin typeface="+mn-lt"/>
                <a:ea typeface="+mn-ea"/>
                <a:cs typeface="+mn-cs"/>
              </a:rPr>
              <a:t>Un peu de géographie</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solidFill>
                  <a:srgbClr val="008E00"/>
                </a:solidFill>
              </a:rPr>
              <a:t>Suite rubrique - </a:t>
            </a:r>
            <a:r>
              <a:rPr lang="fr-FR" dirty="0"/>
              <a:t>« étape » : Où se trouve l’Aiguille du Midi ?</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 </a:t>
            </a:r>
          </a:p>
        </p:txBody>
      </p:sp>
      <p:sp>
        <p:nvSpPr>
          <p:cNvPr id="8" name="Rectangle 7">
            <a:extLst>
              <a:ext uri="{FF2B5EF4-FFF2-40B4-BE49-F238E27FC236}">
                <a16:creationId xmlns:a16="http://schemas.microsoft.com/office/drawing/2014/main" id="{4A7AC6E2-6BEB-0150-5693-44F300494E1A}"/>
              </a:ext>
            </a:extLst>
          </p:cNvPr>
          <p:cNvSpPr/>
          <p:nvPr/>
        </p:nvSpPr>
        <p:spPr>
          <a:xfrm>
            <a:off x="104271" y="2510022"/>
            <a:ext cx="10483276" cy="720000"/>
          </a:xfrm>
          <a:prstGeom prst="rect">
            <a:avLst/>
          </a:prstGeom>
          <a:solidFill>
            <a:schemeClr val="bg1">
              <a:lumMod val="85000"/>
            </a:schemeClr>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lvl="0"/>
            <a:r>
              <a:rPr lang="fr-FR" sz="1200" dirty="0">
                <a:solidFill>
                  <a:schemeClr val="tx1"/>
                </a:solidFill>
              </a:rPr>
              <a:t>Texte « Mise en avant couleur » : Le sommet est nommé </a:t>
            </a:r>
            <a:r>
              <a:rPr lang="fr-FR" sz="1200" dirty="0" err="1">
                <a:solidFill>
                  <a:schemeClr val="tx1"/>
                </a:solidFill>
              </a:rPr>
              <a:t>Agouelye</a:t>
            </a:r>
            <a:r>
              <a:rPr lang="fr-FR" sz="1200" dirty="0">
                <a:solidFill>
                  <a:schemeClr val="tx1"/>
                </a:solidFill>
              </a:rPr>
              <a:t> de Mi-</a:t>
            </a:r>
            <a:r>
              <a:rPr lang="fr-FR" sz="1200" dirty="0" err="1">
                <a:solidFill>
                  <a:schemeClr val="tx1"/>
                </a:solidFill>
              </a:rPr>
              <a:t>jorn</a:t>
            </a:r>
            <a:r>
              <a:rPr lang="fr-FR" sz="1200" dirty="0">
                <a:solidFill>
                  <a:schemeClr val="tx1"/>
                </a:solidFill>
              </a:rPr>
              <a:t> en </a:t>
            </a:r>
            <a:r>
              <a:rPr lang="fr-FR" sz="1200" u="sng" dirty="0">
                <a:solidFill>
                  <a:srgbClr val="1C75B0"/>
                </a:solidFill>
              </a:rPr>
              <a:t>arpitan savoyard</a:t>
            </a:r>
            <a:r>
              <a:rPr lang="fr-FR" sz="1200" dirty="0">
                <a:solidFill>
                  <a:schemeClr val="tx1"/>
                </a:solidFill>
              </a:rPr>
              <a:t>. L’Aiguille du Midi doit probablement son nom à sa situation au sud de Chamonix-Mont-Blanc car vu depuis le centre-ville, le soleil passe au droit du sommet aux alentours de midi. Le tunnel du Mont Blanc, qui traverse le massif en reliant Chamonix dans sa vallée à Courmayeur, dans la Vallée d'Aoste, passe à l'aplomb de l’Aiguille du Midi, environ 2 400 mètres sous terre.</a:t>
            </a:r>
          </a:p>
        </p:txBody>
      </p:sp>
    </p:spTree>
    <p:extLst>
      <p:ext uri="{BB962C8B-B14F-4D97-AF65-F5344CB8AC3E}">
        <p14:creationId xmlns:p14="http://schemas.microsoft.com/office/powerpoint/2010/main" val="3842324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95716-43B9-BF8E-BC5D-7530642EB938}"/>
            </a:ext>
          </a:extLst>
        </p:cNvPr>
        <p:cNvGrpSpPr/>
        <p:nvPr/>
      </p:nvGrpSpPr>
      <p:grpSpPr>
        <a:xfrm>
          <a:off x="0" y="0"/>
          <a:ext cx="0" cy="0"/>
          <a:chOff x="0" y="0"/>
          <a:chExt cx="0" cy="0"/>
        </a:xfrm>
      </p:grpSpPr>
      <p:sp>
        <p:nvSpPr>
          <p:cNvPr id="7" name="Espace réservé du texte 2">
            <a:extLst>
              <a:ext uri="{FF2B5EF4-FFF2-40B4-BE49-F238E27FC236}">
                <a16:creationId xmlns:a16="http://schemas.microsoft.com/office/drawing/2014/main" id="{46B9E88A-51EE-9A8D-785B-793C619AE7B0}"/>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D</a:t>
            </a:r>
            <a:r>
              <a:rPr lang="fr-FR" sz="1200" dirty="0"/>
              <a:t>istances</a:t>
            </a:r>
          </a:p>
        </p:txBody>
      </p:sp>
      <p:sp>
        <p:nvSpPr>
          <p:cNvPr id="9" name="Espace réservé du texte 2">
            <a:extLst>
              <a:ext uri="{FF2B5EF4-FFF2-40B4-BE49-F238E27FC236}">
                <a16:creationId xmlns:a16="http://schemas.microsoft.com/office/drawing/2014/main" id="{ED2CF18E-D75D-FBF4-849F-B8D477DAF70C}"/>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Quelle est la distance à vol d’oiseau entre l’Aiguille du Midi et le Mont Blanc ?</a:t>
            </a:r>
          </a:p>
        </p:txBody>
      </p:sp>
      <p:sp>
        <p:nvSpPr>
          <p:cNvPr id="4" name="Espace réservé du texte 2">
            <a:extLst>
              <a:ext uri="{FF2B5EF4-FFF2-40B4-BE49-F238E27FC236}">
                <a16:creationId xmlns:a16="http://schemas.microsoft.com/office/drawing/2014/main" id="{816C42F3-36D3-E26F-AFF9-BEA81B19EB8E}"/>
              </a:ext>
            </a:extLst>
          </p:cNvPr>
          <p:cNvSpPr txBox="1">
            <a:spLocks/>
          </p:cNvSpPr>
          <p:nvPr/>
        </p:nvSpPr>
        <p:spPr>
          <a:xfrm>
            <a:off x="104270" y="502143"/>
            <a:ext cx="6700977"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defTabSz="1083144">
              <a:spcAft>
                <a:spcPts val="0"/>
              </a:spcAft>
              <a:defRPr/>
            </a:pPr>
            <a:r>
              <a:rPr lang="fr-FR" b="1" dirty="0">
                <a:solidFill>
                  <a:srgbClr val="008E00"/>
                </a:solidFill>
              </a:rPr>
              <a:t>Suite page </a:t>
            </a:r>
            <a:r>
              <a:rPr lang="fr-FR" dirty="0"/>
              <a:t>-</a:t>
            </a:r>
            <a:r>
              <a:rPr lang="fr-FR" dirty="0">
                <a:solidFill>
                  <a:srgbClr val="008E00"/>
                </a:solidFill>
              </a:rPr>
              <a:t> </a:t>
            </a:r>
            <a:r>
              <a:rPr lang="fr-FR" dirty="0"/>
              <a:t>Titre de la page « sujet de l’apprentissage » : </a:t>
            </a:r>
            <a:r>
              <a:rPr lang="fr-FR" sz="1200" b="0" kern="1200" dirty="0">
                <a:solidFill>
                  <a:schemeClr val="dk1"/>
                </a:solidFill>
                <a:effectLst/>
                <a:latin typeface="+mn-lt"/>
                <a:ea typeface="+mn-ea"/>
                <a:cs typeface="+mn-cs"/>
              </a:rPr>
              <a:t>Un peu de géographie</a:t>
            </a:r>
          </a:p>
        </p:txBody>
      </p:sp>
      <p:graphicFrame>
        <p:nvGraphicFramePr>
          <p:cNvPr id="2" name="Tableau 7">
            <a:extLst>
              <a:ext uri="{FF2B5EF4-FFF2-40B4-BE49-F238E27FC236}">
                <a16:creationId xmlns:a16="http://schemas.microsoft.com/office/drawing/2014/main" id="{8F903244-FD4B-B966-46FC-A3D000E72AE9}"/>
              </a:ext>
            </a:extLst>
          </p:cNvPr>
          <p:cNvGraphicFramePr>
            <a:graphicFrameLocks noGrp="1"/>
          </p:cNvGraphicFramePr>
          <p:nvPr>
            <p:extLst>
              <p:ext uri="{D42A27DB-BD31-4B8C-83A1-F6EECF244321}">
                <p14:modId xmlns:p14="http://schemas.microsoft.com/office/powerpoint/2010/main" val="1014594727"/>
              </p:ext>
            </p:extLst>
          </p:nvPr>
        </p:nvGraphicFramePr>
        <p:xfrm>
          <a:off x="104264" y="2668943"/>
          <a:ext cx="10440000" cy="190800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361367">
                  <a:extLst>
                    <a:ext uri="{9D8B030D-6E8A-4147-A177-3AD203B41FA5}">
                      <a16:colId xmlns:a16="http://schemas.microsoft.com/office/drawing/2014/main" val="2471680270"/>
                    </a:ext>
                  </a:extLst>
                </a:gridCol>
                <a:gridCol w="5570389">
                  <a:extLst>
                    <a:ext uri="{9D8B030D-6E8A-4147-A177-3AD203B41FA5}">
                      <a16:colId xmlns:a16="http://schemas.microsoft.com/office/drawing/2014/main" val="2849724712"/>
                    </a:ext>
                  </a:extLst>
                </a:gridCol>
                <a:gridCol w="4508244">
                  <a:extLst>
                    <a:ext uri="{9D8B030D-6E8A-4147-A177-3AD203B41FA5}">
                      <a16:colId xmlns:a16="http://schemas.microsoft.com/office/drawing/2014/main" val="521387710"/>
                    </a:ext>
                  </a:extLst>
                </a:gridCol>
              </a:tblGrid>
              <a:tr h="288000">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Question à choix unique</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endParaRPr lang="fr-FR"/>
                    </a:p>
                  </a:txBody>
                  <a:tcPr>
                    <a:lnL w="6350" cap="flat" cmpd="sng" algn="ctr">
                      <a:solidFill>
                        <a:schemeClr val="accent5"/>
                      </a:solidFill>
                      <a:prstDash val="solid"/>
                      <a:round/>
                      <a:headEnd type="none" w="med" len="med"/>
                      <a:tailEnd type="none" w="med" len="med"/>
                    </a:lnL>
                  </a:tcPr>
                </a:tc>
                <a:extLst>
                  <a:ext uri="{0D108BD9-81ED-4DB2-BD59-A6C34878D82A}">
                    <a16:rowId xmlns:a16="http://schemas.microsoft.com/office/drawing/2014/main" val="15036310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dirty="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1 : 23 km</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latin typeface="+mn-lt"/>
                          <a:ea typeface="+mn-ea"/>
                          <a:cs typeface="+mn-cs"/>
                        </a:rPr>
                        <a:t>Référence de l’image illustrative : AdM_MB.jpg</a:t>
                      </a:r>
                      <a:endParaRPr lang="fr-FR" sz="11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dirty="0">
                        <a:ln>
                          <a:noFill/>
                        </a:ln>
                        <a:solidFill>
                          <a:prstClr val="black"/>
                        </a:solidFill>
                        <a:effectLst/>
                        <a:uLnTx/>
                        <a:uFillTx/>
                        <a:latin typeface="+mn-lt"/>
                        <a:ea typeface="+mn-ea"/>
                        <a:cs typeface="+mn-cs"/>
                      </a:endParaRPr>
                    </a:p>
                  </a:txBody>
                  <a:tcP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2 : 14 km</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vMerge="1">
                  <a:txBody>
                    <a:bodyPr/>
                    <a:lstStyle/>
                    <a:p>
                      <a:endParaRPr lang="fr-F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prstClr val="black"/>
                          </a:solidFill>
                          <a:effectLst/>
                          <a:uLnTx/>
                          <a:uFillTx/>
                          <a:latin typeface="+mn-lt"/>
                          <a:ea typeface="+mn-ea"/>
                          <a:cs typeface="+mn-cs"/>
                        </a:rPr>
                        <a:t>x</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item 3 : 5 km</a:t>
                      </a:r>
                      <a:endParaRPr lang="fr-FR" sz="1100" kern="1200" dirty="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bl>
          </a:graphicData>
        </a:graphic>
      </p:graphicFrame>
      <p:pic>
        <p:nvPicPr>
          <p:cNvPr id="5" name="Image 4" descr="Une image contenant plein air, montagne, nature, neige&#10;&#10;Description générée automatiquement">
            <a:extLst>
              <a:ext uri="{FF2B5EF4-FFF2-40B4-BE49-F238E27FC236}">
                <a16:creationId xmlns:a16="http://schemas.microsoft.com/office/drawing/2014/main" id="{08D7C52D-A453-0328-617D-13DA5C6C880A}"/>
              </a:ext>
            </a:extLst>
          </p:cNvPr>
          <p:cNvPicPr>
            <a:picLocks noChangeAspect="1"/>
          </p:cNvPicPr>
          <p:nvPr/>
        </p:nvPicPr>
        <p:blipFill>
          <a:blip r:embed="rId3"/>
          <a:stretch>
            <a:fillRect/>
          </a:stretch>
        </p:blipFill>
        <p:spPr>
          <a:xfrm>
            <a:off x="6119452" y="3210069"/>
            <a:ext cx="3810000" cy="2143125"/>
          </a:xfrm>
          <a:prstGeom prst="rect">
            <a:avLst/>
          </a:prstGeom>
        </p:spPr>
      </p:pic>
    </p:spTree>
    <p:extLst>
      <p:ext uri="{BB962C8B-B14F-4D97-AF65-F5344CB8AC3E}">
        <p14:creationId xmlns:p14="http://schemas.microsoft.com/office/powerpoint/2010/main" val="3425300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8"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page « sujet de l’apprentissage » : </a:t>
            </a:r>
            <a:r>
              <a:rPr lang="fr-FR" sz="1200" i="0" dirty="0"/>
              <a:t>Comment monter à l’Aiguille du Midi ?</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Le téléphérique</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04264"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Avant de vous engager pour la montée par le téléphérique, prenez connaissance de quelques données.</a:t>
            </a:r>
          </a:p>
          <a:p>
            <a:pPr>
              <a:spcAft>
                <a:spcPts val="0"/>
              </a:spcAft>
            </a:pPr>
            <a:endParaRPr lang="fr-FR" dirty="0">
              <a:highlight>
                <a:srgbClr val="FFFF00"/>
              </a:highlight>
            </a:endParaRPr>
          </a:p>
        </p:txBody>
      </p:sp>
      <p:sp>
        <p:nvSpPr>
          <p:cNvPr id="5" name="Rectangle 4">
            <a:extLst>
              <a:ext uri="{FF2B5EF4-FFF2-40B4-BE49-F238E27FC236}">
                <a16:creationId xmlns:a16="http://schemas.microsoft.com/office/drawing/2014/main" id="{275EB781-D977-0672-C55B-D0B752D92F7A}"/>
              </a:ext>
            </a:extLst>
          </p:cNvPr>
          <p:cNvSpPr/>
          <p:nvPr/>
        </p:nvSpPr>
        <p:spPr>
          <a:xfrm>
            <a:off x="104263" y="2299020"/>
            <a:ext cx="5568971" cy="3625261"/>
          </a:xfrm>
          <a:prstGeom prst="rect">
            <a:avLst/>
          </a:prstGeom>
          <a:solidFill>
            <a:schemeClr val="bg1"/>
          </a:solidFill>
          <a:ln w="1270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lvl="0"/>
            <a:r>
              <a:rPr lang="fr-FR" sz="1200" dirty="0">
                <a:solidFill>
                  <a:schemeClr val="tx1"/>
                </a:solidFill>
              </a:rPr>
              <a:t>Le téléphérique de l'Aiguille du Midi, construit par le promoteur turinois Dino Lora </a:t>
            </a:r>
            <a:r>
              <a:rPr lang="fr-FR" sz="1200" dirty="0" err="1">
                <a:solidFill>
                  <a:schemeClr val="tx1"/>
                </a:solidFill>
              </a:rPr>
              <a:t>Totino</a:t>
            </a:r>
            <a:r>
              <a:rPr lang="fr-FR" sz="1200" dirty="0">
                <a:solidFill>
                  <a:schemeClr val="tx1"/>
                </a:solidFill>
              </a:rPr>
              <a:t>, a été édifié entre 1951 et 1955. Il est techniquement constitué de deux tronçons. </a:t>
            </a:r>
          </a:p>
          <a:p>
            <a:pPr lvl="0"/>
            <a:r>
              <a:rPr lang="fr-FR" sz="1200" dirty="0">
                <a:solidFill>
                  <a:schemeClr val="tx1"/>
                </a:solidFill>
              </a:rPr>
              <a:t>Le premier tronçon, ouvert en 1954, mesure 2 553 mètres et possède trois pylônes de ligne de respectivement 70, 40 et 25 mètres de hauteur1. Il relie le centre-ville de Chamonix-Mont-Blanc au plan de l'Aiguille, avec un dénivelé de 1 279 mètres. Le trajet s'effectue en 6 à 8 minutes à la vitesse de 7 à 10 m/s, dans une cabine pouvant accueillir 75 passagers (charge maximale de 5 040 kg).</a:t>
            </a:r>
          </a:p>
          <a:p>
            <a:pPr lvl="0"/>
            <a:r>
              <a:rPr lang="fr-FR" sz="1200" dirty="0">
                <a:solidFill>
                  <a:schemeClr val="tx1"/>
                </a:solidFill>
              </a:rPr>
              <a:t>Le second tronçon, ouvert en 1955, s'étend sur 2 867 mètres. Il relie le plan de l'Aiguille au piton nord de l'Aiguille du Midi, avec un dénivelé de 1 470 mètres.</a:t>
            </a:r>
          </a:p>
          <a:p>
            <a:pPr lvl="0"/>
            <a:r>
              <a:rPr lang="fr-FR" sz="1200" dirty="0">
                <a:solidFill>
                  <a:schemeClr val="tx1"/>
                </a:solidFill>
              </a:rPr>
              <a:t>Le trajet est réalisé via une unique portée, sans aucun pylône intermédiaire, ce qui est le cas depuis sa construction et un exploit pour l'époque.</a:t>
            </a:r>
          </a:p>
          <a:p>
            <a:pPr lvl="0"/>
            <a:r>
              <a:rPr lang="fr-FR" sz="1200" dirty="0">
                <a:solidFill>
                  <a:schemeClr val="tx1"/>
                </a:solidFill>
              </a:rPr>
              <a:t>Le trajet s'effectue en 6 à 8 minutes à une vitesse de 9 à 12 m/s, avec une pente au sommet de 110 %, dans une cabine pouvant accueillir 66 passagers (charge maximale de 4 620 kg). </a:t>
            </a:r>
          </a:p>
          <a:p>
            <a:pPr lvl="0"/>
            <a:endParaRPr lang="fr-FR" sz="1200" dirty="0">
              <a:solidFill>
                <a:schemeClr val="tx1"/>
              </a:solidFill>
            </a:endParaRPr>
          </a:p>
          <a:p>
            <a:pPr lvl="0"/>
            <a:endParaRPr lang="fr-FR" sz="1200" dirty="0">
              <a:solidFill>
                <a:schemeClr val="tx1"/>
              </a:solidFill>
            </a:endParaRPr>
          </a:p>
        </p:txBody>
      </p:sp>
      <p:sp>
        <p:nvSpPr>
          <p:cNvPr id="8" name="Espace réservé du texte 2">
            <a:extLst>
              <a:ext uri="{FF2B5EF4-FFF2-40B4-BE49-F238E27FC236}">
                <a16:creationId xmlns:a16="http://schemas.microsoft.com/office/drawing/2014/main" id="{AD422A76-A7AB-9887-3054-4F6CBCCBED40}"/>
              </a:ext>
            </a:extLst>
          </p:cNvPr>
          <p:cNvSpPr txBox="1">
            <a:spLocks/>
          </p:cNvSpPr>
          <p:nvPr/>
        </p:nvSpPr>
        <p:spPr>
          <a:xfrm>
            <a:off x="5935702" y="2328792"/>
            <a:ext cx="4334934" cy="2341033"/>
          </a:xfrm>
          <a:prstGeom prst="rect">
            <a:avLst/>
          </a:prstGeom>
          <a:solidFill>
            <a:schemeClr val="bg1">
              <a:lumMod val="95000"/>
            </a:schemeClr>
          </a:solidFill>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latin typeface="+mn-lt"/>
                <a:ea typeface="+mn-ea"/>
                <a:cs typeface="+mn-cs"/>
              </a:rPr>
              <a:t>Référence de l’image illustrative : AdM_Telepherique.jpg</a:t>
            </a:r>
          </a:p>
          <a:p>
            <a:endParaRPr lang="fr-FR" dirty="0">
              <a:solidFill>
                <a:schemeClr val="tx2"/>
              </a:solidFill>
            </a:endParaRPr>
          </a:p>
          <a:p>
            <a:endParaRPr lang="fr-FR" dirty="0">
              <a:solidFill>
                <a:schemeClr val="tx2"/>
              </a:solidFill>
            </a:endParaRPr>
          </a:p>
        </p:txBody>
      </p:sp>
      <p:pic>
        <p:nvPicPr>
          <p:cNvPr id="12" name="Image 11" descr="Une image contenant transport, plein air, neige, montagne&#10;&#10;Description générée automatiquement">
            <a:extLst>
              <a:ext uri="{FF2B5EF4-FFF2-40B4-BE49-F238E27FC236}">
                <a16:creationId xmlns:a16="http://schemas.microsoft.com/office/drawing/2014/main" id="{2392DC66-CD06-3090-208D-9A1A0C727114}"/>
              </a:ext>
            </a:extLst>
          </p:cNvPr>
          <p:cNvPicPr>
            <a:picLocks noChangeAspect="1"/>
          </p:cNvPicPr>
          <p:nvPr/>
        </p:nvPicPr>
        <p:blipFill>
          <a:blip r:embed="rId3"/>
          <a:stretch>
            <a:fillRect/>
          </a:stretch>
        </p:blipFill>
        <p:spPr>
          <a:xfrm>
            <a:off x="5935702" y="2668943"/>
            <a:ext cx="3810000" cy="2543175"/>
          </a:xfrm>
          <a:prstGeom prst="rect">
            <a:avLst/>
          </a:prstGeom>
        </p:spPr>
      </p:pic>
    </p:spTree>
    <p:extLst>
      <p:ext uri="{BB962C8B-B14F-4D97-AF65-F5344CB8AC3E}">
        <p14:creationId xmlns:p14="http://schemas.microsoft.com/office/powerpoint/2010/main" val="397256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F5FE"/>
        </a:solidFill>
        <a:effectLst/>
      </p:bgPr>
    </p:bg>
    <p:spTree>
      <p:nvGrpSpPr>
        <p:cNvPr id="1" name=""/>
        <p:cNvGrpSpPr/>
        <p:nvPr/>
      </p:nvGrpSpPr>
      <p:grpSpPr>
        <a:xfrm>
          <a:off x="0" y="0"/>
          <a:ext cx="0" cy="0"/>
          <a:chOff x="0" y="0"/>
          <a:chExt cx="0" cy="0"/>
        </a:xfrm>
      </p:grpSpPr>
      <p:sp>
        <p:nvSpPr>
          <p:cNvPr id="2" name="Espace réservé du texte 2">
            <a:extLst>
              <a:ext uri="{FF2B5EF4-FFF2-40B4-BE49-F238E27FC236}">
                <a16:creationId xmlns:a16="http://schemas.microsoft.com/office/drawing/2014/main" id="{41D273F7-B5CC-57ED-98B7-7C602081A873}"/>
              </a:ext>
            </a:extLst>
          </p:cNvPr>
          <p:cNvSpPr txBox="1">
            <a:spLocks/>
          </p:cNvSpPr>
          <p:nvPr/>
        </p:nvSpPr>
        <p:spPr>
          <a:xfrm>
            <a:off x="104268" y="502143"/>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b="1" dirty="0">
                <a:solidFill>
                  <a:srgbClr val="008E00"/>
                </a:solidFill>
              </a:rPr>
              <a:t>Suite page - </a:t>
            </a:r>
            <a:r>
              <a:rPr lang="fr-FR" dirty="0"/>
              <a:t>« sujet de l’apprentissage » : </a:t>
            </a:r>
            <a:r>
              <a:rPr lang="fr-FR" sz="1200" i="0" dirty="0"/>
              <a:t>Comment monter à l’Aiguille du Midi ?</a:t>
            </a:r>
          </a:p>
        </p:txBody>
      </p:sp>
      <p:sp>
        <p:nvSpPr>
          <p:cNvPr id="3" name="Espace réservé du texte 2">
            <a:extLst>
              <a:ext uri="{FF2B5EF4-FFF2-40B4-BE49-F238E27FC236}">
                <a16:creationId xmlns:a16="http://schemas.microsoft.com/office/drawing/2014/main" id="{385B3245-2A98-61AC-DBBC-9ACC02427E1B}"/>
              </a:ext>
            </a:extLst>
          </p:cNvPr>
          <p:cNvSpPr txBox="1">
            <a:spLocks/>
          </p:cNvSpPr>
          <p:nvPr/>
        </p:nvSpPr>
        <p:spPr>
          <a:xfrm>
            <a:off x="104268" y="953844"/>
            <a:ext cx="6683392" cy="360000"/>
          </a:xfrm>
          <a:prstGeom prst="rect">
            <a:avLst/>
          </a:prstGeom>
          <a:ln w="12700">
            <a:solidFill>
              <a:schemeClr val="accent3"/>
            </a:solidFill>
            <a:prstDash val="sysDash"/>
          </a:ln>
        </p:spPr>
        <p:txBody>
          <a:bodyPr anchor="ctr"/>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r>
              <a:rPr lang="fr-FR" dirty="0"/>
              <a:t>Titre de la rubrique « étape » : Aspects techniques</a:t>
            </a:r>
          </a:p>
        </p:txBody>
      </p:sp>
      <p:sp>
        <p:nvSpPr>
          <p:cNvPr id="4" name="Espace réservé du texte 2">
            <a:extLst>
              <a:ext uri="{FF2B5EF4-FFF2-40B4-BE49-F238E27FC236}">
                <a16:creationId xmlns:a16="http://schemas.microsoft.com/office/drawing/2014/main" id="{92AA9E7B-2AAA-4B5D-FA12-3CA366B8AE01}"/>
              </a:ext>
            </a:extLst>
          </p:cNvPr>
          <p:cNvSpPr txBox="1">
            <a:spLocks/>
          </p:cNvSpPr>
          <p:nvPr/>
        </p:nvSpPr>
        <p:spPr>
          <a:xfrm>
            <a:off x="117143" y="1405543"/>
            <a:ext cx="6683390" cy="720000"/>
          </a:xfrm>
          <a:prstGeom prst="rect">
            <a:avLst/>
          </a:prstGeom>
          <a:ln w="12700">
            <a:solidFill>
              <a:schemeClr val="accent3"/>
            </a:solidFill>
            <a:prstDash val="sysDash"/>
          </a:ln>
        </p:spPr>
        <p:txBody>
          <a:bodyPr anchor="t"/>
          <a:lstStyle>
            <a:lvl1pPr marL="0" indent="0" algn="l" defTabSz="1069111" rtl="0" eaLnBrk="1" latinLnBrk="0" hangingPunct="1">
              <a:lnSpc>
                <a:spcPct val="100000"/>
              </a:lnSpc>
              <a:spcBef>
                <a:spcPts val="0"/>
              </a:spcBef>
              <a:spcAft>
                <a:spcPts val="585"/>
              </a:spcAft>
              <a:buFont typeface="Arial" pitchFamily="34" charset="0"/>
              <a:buNone/>
              <a:tabLst/>
              <a:defRPr sz="1200" b="0" kern="1200">
                <a:solidFill>
                  <a:schemeClr val="tx1"/>
                </a:solidFill>
                <a:latin typeface="+mn-lt"/>
                <a:ea typeface="+mn-ea"/>
                <a:cs typeface="+mn-cs"/>
              </a:defRPr>
            </a:lvl1pPr>
            <a:lvl2pPr marL="410912" indent="-200459" algn="l" defTabSz="1069111" rtl="0" eaLnBrk="1" latinLnBrk="0" hangingPunct="1">
              <a:lnSpc>
                <a:spcPct val="100000"/>
              </a:lnSpc>
              <a:spcBef>
                <a:spcPts val="701"/>
              </a:spcBef>
              <a:spcAft>
                <a:spcPts val="701"/>
              </a:spcAft>
              <a:buSzPct val="100000"/>
              <a:buFont typeface="Arial" panose="020B0604020202020204" pitchFamily="34" charset="0"/>
              <a:buChar char="•"/>
              <a:defRPr sz="1403" kern="1200">
                <a:solidFill>
                  <a:schemeClr val="tx1"/>
                </a:solidFill>
                <a:latin typeface="+mn-lt"/>
                <a:ea typeface="+mn-ea"/>
                <a:cs typeface="+mn-cs"/>
              </a:defRPr>
            </a:lvl2pPr>
            <a:lvl3pPr marL="621368" indent="-200459" algn="l" defTabSz="1069111" rtl="0" eaLnBrk="1" latinLnBrk="0" hangingPunct="1">
              <a:lnSpc>
                <a:spcPct val="100000"/>
              </a:lnSpc>
              <a:spcBef>
                <a:spcPts val="117"/>
              </a:spcBef>
              <a:spcAft>
                <a:spcPts val="117"/>
              </a:spcAft>
              <a:buSzPct val="100000"/>
              <a:buFont typeface="Wingdings" pitchFamily="2" charset="2"/>
              <a:buChar char="§"/>
              <a:defRPr sz="1169" kern="1200">
                <a:solidFill>
                  <a:schemeClr val="tx1"/>
                </a:solidFill>
                <a:latin typeface="+mn-lt"/>
                <a:ea typeface="+mn-ea"/>
                <a:cs typeface="+mn-cs"/>
              </a:defRPr>
            </a:lvl3pPr>
            <a:lvl4pPr marL="831823" indent="-200459" algn="l" defTabSz="1069111" rtl="0" eaLnBrk="1" latinLnBrk="0" hangingPunct="1">
              <a:lnSpc>
                <a:spcPct val="100000"/>
              </a:lnSpc>
              <a:spcBef>
                <a:spcPts val="117"/>
              </a:spcBef>
              <a:spcAft>
                <a:spcPts val="117"/>
              </a:spcAft>
              <a:buSzPct val="100000"/>
              <a:buFont typeface="Arial" panose="020B0604020202020204" pitchFamily="34" charset="0"/>
              <a:buChar char="•"/>
              <a:defRPr sz="934" kern="1200">
                <a:solidFill>
                  <a:schemeClr val="tx1"/>
                </a:solidFill>
                <a:latin typeface="+mn-lt"/>
                <a:ea typeface="+mn-ea"/>
                <a:cs typeface="+mn-cs"/>
              </a:defRPr>
            </a:lvl4pPr>
            <a:lvl5pPr marL="1084370" indent="-200459" algn="l" defTabSz="1069111" rtl="0" eaLnBrk="1" latinLnBrk="0" hangingPunct="1">
              <a:lnSpc>
                <a:spcPct val="100000"/>
              </a:lnSpc>
              <a:spcBef>
                <a:spcPts val="117"/>
              </a:spcBef>
              <a:spcAft>
                <a:spcPts val="117"/>
              </a:spcAft>
              <a:buSzPct val="100000"/>
              <a:buFont typeface="Wingdings" pitchFamily="2" charset="2"/>
              <a:buChar char="§"/>
              <a:defRPr sz="820" kern="1200">
                <a:solidFill>
                  <a:schemeClr val="tx1"/>
                </a:solidFill>
                <a:latin typeface="+mn-lt"/>
                <a:ea typeface="+mn-ea"/>
                <a:cs typeface="+mn-cs"/>
              </a:defRPr>
            </a:lvl5pPr>
            <a:lvl6pPr marL="2940055"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6pPr>
            <a:lvl7pPr marL="3474611"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7pPr>
            <a:lvl8pPr marL="3741888" indent="0" algn="l" defTabSz="1069111" rtl="0" eaLnBrk="1" latinLnBrk="0" hangingPunct="1">
              <a:spcBef>
                <a:spcPct val="20000"/>
              </a:spcBef>
              <a:buFont typeface="Arial" pitchFamily="34" charset="0"/>
              <a:buNone/>
              <a:defRPr sz="2339" kern="1200">
                <a:solidFill>
                  <a:schemeClr val="tx1"/>
                </a:solidFill>
                <a:latin typeface="+mn-lt"/>
                <a:ea typeface="+mn-ea"/>
                <a:cs typeface="+mn-cs"/>
              </a:defRPr>
            </a:lvl8pPr>
            <a:lvl9pPr marL="4543723" indent="-267279" algn="l" defTabSz="1069111" rtl="0" eaLnBrk="1" latinLnBrk="0" hangingPunct="1">
              <a:spcBef>
                <a:spcPct val="20000"/>
              </a:spcBef>
              <a:buFont typeface="Arial" pitchFamily="34" charset="0"/>
              <a:buChar char="•"/>
              <a:defRPr sz="2339" kern="1200">
                <a:solidFill>
                  <a:schemeClr val="tx1"/>
                </a:solidFill>
                <a:latin typeface="+mn-lt"/>
                <a:ea typeface="+mn-ea"/>
                <a:cs typeface="+mn-cs"/>
              </a:defRPr>
            </a:lvl9pPr>
          </a:lstStyle>
          <a:p>
            <a:pPr>
              <a:spcAft>
                <a:spcPts val="0"/>
              </a:spcAft>
            </a:pPr>
            <a:r>
              <a:rPr lang="fr-FR" dirty="0"/>
              <a:t>Consigne pédagogique : Identifiez les caractéristiques respectives des deux tronçons.</a:t>
            </a:r>
          </a:p>
        </p:txBody>
      </p:sp>
      <p:graphicFrame>
        <p:nvGraphicFramePr>
          <p:cNvPr id="5" name="Tableau 7">
            <a:extLst>
              <a:ext uri="{FF2B5EF4-FFF2-40B4-BE49-F238E27FC236}">
                <a16:creationId xmlns:a16="http://schemas.microsoft.com/office/drawing/2014/main" id="{C4858B24-0243-8771-33B5-EF6167C3F32A}"/>
              </a:ext>
            </a:extLst>
          </p:cNvPr>
          <p:cNvGraphicFramePr>
            <a:graphicFrameLocks noGrp="1"/>
          </p:cNvGraphicFramePr>
          <p:nvPr>
            <p:extLst>
              <p:ext uri="{D42A27DB-BD31-4B8C-83A1-F6EECF244321}">
                <p14:modId xmlns:p14="http://schemas.microsoft.com/office/powerpoint/2010/main" val="797237167"/>
              </p:ext>
            </p:extLst>
          </p:nvPr>
        </p:nvGraphicFramePr>
        <p:xfrm>
          <a:off x="696697" y="2346158"/>
          <a:ext cx="8883057" cy="3528000"/>
        </p:xfrm>
        <a:graphic>
          <a:graphicData uri="http://schemas.openxmlformats.org/drawingml/2006/table">
            <a:tbl>
              <a:tblPr firstRow="1" bandRow="1">
                <a:effectLst>
                  <a:outerShdw blurRad="63500" algn="ctr" rotWithShape="0">
                    <a:prstClr val="black">
                      <a:alpha val="40000"/>
                    </a:prstClr>
                  </a:outerShdw>
                </a:effectLst>
                <a:tableStyleId>{5C22544A-7EE6-4342-B048-85BDC9FD1C3A}</a:tableStyleId>
              </a:tblPr>
              <a:tblGrid>
                <a:gridCol w="5769168">
                  <a:extLst>
                    <a:ext uri="{9D8B030D-6E8A-4147-A177-3AD203B41FA5}">
                      <a16:colId xmlns:a16="http://schemas.microsoft.com/office/drawing/2014/main" val="2849724712"/>
                    </a:ext>
                  </a:extLst>
                </a:gridCol>
                <a:gridCol w="1556944">
                  <a:extLst>
                    <a:ext uri="{9D8B030D-6E8A-4147-A177-3AD203B41FA5}">
                      <a16:colId xmlns:a16="http://schemas.microsoft.com/office/drawing/2014/main" val="521387710"/>
                    </a:ext>
                  </a:extLst>
                </a:gridCol>
                <a:gridCol w="1556945">
                  <a:extLst>
                    <a:ext uri="{9D8B030D-6E8A-4147-A177-3AD203B41FA5}">
                      <a16:colId xmlns:a16="http://schemas.microsoft.com/office/drawing/2014/main" val="1044903725"/>
                    </a:ext>
                  </a:extLst>
                </a:gridCol>
              </a:tblGrid>
              <a:tr h="288000">
                <a:tc gridSpan="3">
                  <a:txBody>
                    <a:bodyPr/>
                    <a:lstStyle/>
                    <a:p>
                      <a:pPr marL="0" marR="0" lvl="0" indent="0" algn="l" defTabSz="1069111"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dirty="0">
                          <a:ln>
                            <a:noFill/>
                          </a:ln>
                          <a:solidFill>
                            <a:schemeClr val="bg1"/>
                          </a:solidFill>
                          <a:effectLst/>
                          <a:uLnTx/>
                          <a:uFillTx/>
                          <a:latin typeface="+mn-lt"/>
                          <a:ea typeface="+mn-ea"/>
                          <a:cs typeface="+mn-cs"/>
                        </a:rPr>
                        <a:t>Tableau à choix uniques</a:t>
                      </a:r>
                    </a:p>
                  </a:txBody>
                  <a:tcPr anchor="ctr">
                    <a:lnL w="6350" cap="flat" cmpd="sng" algn="ctr">
                      <a:solidFill>
                        <a:schemeClr val="accent5"/>
                      </a:solidFill>
                      <a:prstDash val="solid"/>
                      <a:round/>
                      <a:headEnd type="none" w="med" len="med"/>
                      <a:tailEnd type="none" w="med" len="med"/>
                    </a:lnL>
                    <a:lnR w="6350" cap="flat" cmpd="sng" algn="ctr">
                      <a:solidFill>
                        <a:schemeClr val="accent5"/>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rgbClr val="008E00"/>
                    </a:solidFill>
                  </a:tcPr>
                </a:tc>
                <a:tc hMerge="1">
                  <a:txBody>
                    <a:bodyPr/>
                    <a:lstStyle/>
                    <a:p>
                      <a:endParaRPr lang="fr-FR"/>
                    </a:p>
                  </a:txBody>
                  <a:tcPr>
                    <a:lnL w="6350" cap="flat" cmpd="sng" algn="ctr">
                      <a:solidFill>
                        <a:schemeClr val="accent5"/>
                      </a:solidFill>
                      <a:prstDash val="solid"/>
                      <a:round/>
                      <a:headEnd type="none" w="med" len="med"/>
                      <a:tailEnd type="none" w="med" len="med"/>
                    </a:lnL>
                  </a:tcPr>
                </a:tc>
                <a:tc hMerge="1">
                  <a:txBody>
                    <a:bodyPr/>
                    <a:lstStyle/>
                    <a:p>
                      <a:endParaRPr lang="fr-FR"/>
                    </a:p>
                  </a:txBody>
                  <a:tcPr/>
                </a:tc>
                <a:extLst>
                  <a:ext uri="{0D108BD9-81ED-4DB2-BD59-A6C34878D82A}">
                    <a16:rowId xmlns:a16="http://schemas.microsoft.com/office/drawing/2014/main" val="1503631064"/>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kern="1200">
                        <a:solidFill>
                          <a:schemeClr val="tx1"/>
                        </a:solidFill>
                        <a:latin typeface="+mn-lt"/>
                        <a:ea typeface="+mn-ea"/>
                        <a:cs typeface="+mn-cs"/>
                      </a:endParaRP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Option 1 : Premier tronçon</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Option 2 : </a:t>
                      </a:r>
                      <a:r>
                        <a:rPr lang="fr-FR" sz="1100" b="0" dirty="0">
                          <a:solidFill>
                            <a:schemeClr val="tx2"/>
                          </a:solidFill>
                        </a:rPr>
                        <a:t>Deuxième </a:t>
                      </a:r>
                      <a:r>
                        <a:rPr kumimoji="0" lang="fr-FR" sz="1100" b="0" i="0" u="none" strike="noStrike" kern="1200" cap="none" spc="0" normalizeH="0" baseline="0" dirty="0">
                          <a:ln>
                            <a:noFill/>
                          </a:ln>
                          <a:solidFill>
                            <a:prstClr val="black"/>
                          </a:solidFill>
                          <a:effectLst/>
                          <a:uLnTx/>
                          <a:uFillTx/>
                          <a:latin typeface="+mn-lt"/>
                          <a:ea typeface="+mn-ea"/>
                          <a:cs typeface="+mn-cs"/>
                        </a:rPr>
                        <a:t> tronçon</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3601279038"/>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proposition 1 : Il peut accueillir jusqu’à 66 passagers.</a:t>
                      </a: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dirty="0">
                        <a:ln>
                          <a:noFill/>
                        </a:ln>
                        <a:solidFill>
                          <a:prstClr val="black"/>
                        </a:solidFill>
                        <a:effectLst/>
                        <a:uLnTx/>
                        <a:uFillTx/>
                        <a:latin typeface="+mn-lt"/>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x</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39997481"/>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proposition 2 : Il possède des pylônes.</a:t>
                      </a: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x</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dirty="0">
                        <a:ln>
                          <a:noFill/>
                        </a:ln>
                        <a:solidFill>
                          <a:prstClr val="black"/>
                        </a:solidFill>
                        <a:effectLst/>
                        <a:uLnTx/>
                        <a:uFillTx/>
                        <a:latin typeface="+mn-lt"/>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3733224868"/>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Texte proposition 3 : Il relie l’Aiguille du Plan à l’Aiguille du Midi.</a:t>
                      </a: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dirty="0">
                        <a:ln>
                          <a:noFill/>
                        </a:ln>
                        <a:solidFill>
                          <a:prstClr val="black"/>
                        </a:solidFill>
                        <a:effectLst/>
                        <a:uLnTx/>
                        <a:uFillTx/>
                        <a:latin typeface="+mn-lt"/>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x</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754450"/>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proposition 4 : </a:t>
                      </a:r>
                      <a:r>
                        <a:rPr kumimoji="0" lang="fr-FR" sz="1100" b="0" i="0" u="none" strike="noStrike" kern="1200" cap="none" spc="0" normalizeH="0" baseline="0" dirty="0">
                          <a:ln>
                            <a:noFill/>
                          </a:ln>
                          <a:solidFill>
                            <a:prstClr val="black"/>
                          </a:solidFill>
                          <a:effectLst/>
                          <a:uLnTx/>
                          <a:uFillTx/>
                          <a:latin typeface="+mn-lt"/>
                          <a:ea typeface="+mn-ea"/>
                          <a:cs typeface="+mn-cs"/>
                        </a:rPr>
                        <a:t>Il a été ouvert en 1954.</a:t>
                      </a: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x</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dirty="0">
                        <a:ln>
                          <a:noFill/>
                        </a:ln>
                        <a:solidFill>
                          <a:prstClr val="black"/>
                        </a:solidFill>
                        <a:effectLst/>
                        <a:uLnTx/>
                        <a:uFillTx/>
                        <a:latin typeface="+mn-lt"/>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solidFill>
                  </a:tcPr>
                </a:tc>
                <a:extLst>
                  <a:ext uri="{0D108BD9-81ED-4DB2-BD59-A6C34878D82A}">
                    <a16:rowId xmlns:a16="http://schemas.microsoft.com/office/drawing/2014/main" val="2259704649"/>
                  </a:ext>
                </a:extLst>
              </a:tr>
              <a:tr h="54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Texte proposition 5 : </a:t>
                      </a:r>
                      <a:r>
                        <a:rPr kumimoji="0" lang="fr-FR" sz="1100" b="0" i="0" u="none" strike="noStrike" kern="1200" cap="none" spc="0" normalizeH="0" baseline="0" dirty="0">
                          <a:ln>
                            <a:noFill/>
                          </a:ln>
                          <a:solidFill>
                            <a:prstClr val="black"/>
                          </a:solidFill>
                          <a:effectLst/>
                          <a:uLnTx/>
                          <a:uFillTx/>
                          <a:latin typeface="+mn-lt"/>
                          <a:ea typeface="+mn-ea"/>
                          <a:cs typeface="+mn-cs"/>
                        </a:rPr>
                        <a:t>Sa vitesse est de 9 à 12 m/s.</a:t>
                      </a:r>
                    </a:p>
                  </a:txBody>
                  <a:tcPr anchor="ctr">
                    <a:lnL w="6350" cap="flat" cmpd="sng" algn="ctr">
                      <a:solidFill>
                        <a:schemeClr val="accent5"/>
                      </a:solidFill>
                      <a:prstDash val="solid"/>
                      <a:round/>
                      <a:headEnd type="none" w="med" len="med"/>
                      <a:tailEnd type="none" w="med" len="med"/>
                    </a:lnL>
                    <a:lnR w="9525" cap="flat" cmpd="sng" algn="ctr">
                      <a:solidFill>
                        <a:schemeClr val="accent3"/>
                      </a:solid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a:ln>
                          <a:noFill/>
                        </a:ln>
                        <a:solidFill>
                          <a:prstClr val="black"/>
                        </a:solidFill>
                        <a:effectLst/>
                        <a:uLnTx/>
                        <a:uFillTx/>
                        <a:latin typeface="+mn-lt"/>
                        <a:ea typeface="+mn-ea"/>
                        <a:cs typeface="+mn-cs"/>
                      </a:endParaRP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dirty="0">
                          <a:ln>
                            <a:noFill/>
                          </a:ln>
                          <a:solidFill>
                            <a:prstClr val="black"/>
                          </a:solidFill>
                          <a:effectLst/>
                          <a:uLnTx/>
                          <a:uFillTx/>
                          <a:latin typeface="+mn-lt"/>
                          <a:ea typeface="+mn-ea"/>
                          <a:cs typeface="+mn-cs"/>
                        </a:rPr>
                        <a:t>x</a:t>
                      </a:r>
                    </a:p>
                  </a:txBody>
                  <a:tcPr anchor="ctr">
                    <a:lnL w="9525" cap="flat" cmpd="sng" algn="ctr">
                      <a:solidFill>
                        <a:schemeClr val="accent3"/>
                      </a:solidFill>
                      <a:prstDash val="solid"/>
                      <a:round/>
                      <a:headEnd type="none" w="med" len="med"/>
                      <a:tailEnd type="none" w="med" len="med"/>
                    </a:lnL>
                    <a:lnR w="9525" cap="flat" cmpd="sng" algn="ctr">
                      <a:solidFill>
                        <a:schemeClr val="accent3"/>
                      </a:solidFill>
                      <a:prstDash val="solid"/>
                      <a:round/>
                      <a:headEnd type="none" w="med" len="med"/>
                      <a:tailEnd type="none" w="med" len="med"/>
                    </a:lnR>
                    <a:lnT w="9525" cap="flat" cmpd="sng" algn="ctr">
                      <a:solidFill>
                        <a:schemeClr val="accent3"/>
                      </a:solidFill>
                      <a:prstDash val="solid"/>
                      <a:round/>
                      <a:headEnd type="none" w="med" len="med"/>
                      <a:tailEnd type="none" w="med" len="med"/>
                    </a:lnT>
                    <a:lnB w="9525" cap="flat" cmpd="sng" algn="ctr">
                      <a:solidFill>
                        <a:schemeClr val="accent3"/>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3495351"/>
                  </a:ext>
                </a:extLst>
              </a:tr>
            </a:tbl>
          </a:graphicData>
        </a:graphic>
      </p:graphicFrame>
    </p:spTree>
    <p:extLst>
      <p:ext uri="{BB962C8B-B14F-4D97-AF65-F5344CB8AC3E}">
        <p14:creationId xmlns:p14="http://schemas.microsoft.com/office/powerpoint/2010/main" val="38308479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ned">
  <a:themeElements>
    <a:clrScheme name="Personnalisé 9">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028193"/>
      </a:hlink>
      <a:folHlink>
        <a:srgbClr val="02819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ned" id="{75FB80FC-D36A-1349-8264-DA0965CA5F70}" vid="{4A3A9BC2-B8D4-7344-AA7D-13A70D1A0854}"/>
    </a:ext>
  </a:extLst>
</a:theme>
</file>

<file path=ppt/theme/theme2.xml><?xml version="1.0" encoding="utf-8"?>
<a:theme xmlns:a="http://schemas.openxmlformats.org/drawingml/2006/main" name="1_Cned">
  <a:themeElements>
    <a:clrScheme name="Personnalisé 9">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028193"/>
      </a:hlink>
      <a:folHlink>
        <a:srgbClr val="02819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ned" id="{75FB80FC-D36A-1349-8264-DA0965CA5F70}" vid="{4A3A9BC2-B8D4-7344-AA7D-13A70D1A0854}"/>
    </a:ext>
  </a:extLst>
</a:theme>
</file>

<file path=ppt/theme/theme3.xml><?xml version="1.0" encoding="utf-8"?>
<a:theme xmlns:a="http://schemas.openxmlformats.org/drawingml/2006/main" name="2_Cned">
  <a:themeElements>
    <a:clrScheme name="Personnalisé 9">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028193"/>
      </a:hlink>
      <a:folHlink>
        <a:srgbClr val="02819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ned" id="{75FB80FC-D36A-1349-8264-DA0965CA5F70}" vid="{4A3A9BC2-B8D4-7344-AA7D-13A70D1A0854}"/>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A9F728667CED4B863D1D2BEA948867" ma:contentTypeVersion="10" ma:contentTypeDescription="Crée un document." ma:contentTypeScope="" ma:versionID="11b16b42e0d4b6b6d664732a7a7d3d5f">
  <xsd:schema xmlns:xsd="http://www.w3.org/2001/XMLSchema" xmlns:xs="http://www.w3.org/2001/XMLSchema" xmlns:p="http://schemas.microsoft.com/office/2006/metadata/properties" xmlns:ns2="7abc9c38-e8af-4abf-9023-42809454aa09" targetNamespace="http://schemas.microsoft.com/office/2006/metadata/properties" ma:root="true" ma:fieldsID="739bb1397d3543c1efcd6297faf0a4e1" ns2:_="">
    <xsd:import namespace="7abc9c38-e8af-4abf-9023-42809454aa0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bc9c38-e8af-4abf-9023-42809454aa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48af4f9d-9adc-4f5a-b84e-6fc42702382e"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abc9c38-e8af-4abf-9023-42809454aa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73932B6-4EBD-46E9-AB07-01A3D0BEB6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bc9c38-e8af-4abf-9023-42809454aa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16191C1-D60C-410A-BD0E-8A07E30BB9A1}">
  <ds:schemaRefs>
    <ds:schemaRef ds:uri="http://schemas.microsoft.com/sharepoint/v3/contenttype/forms"/>
  </ds:schemaRefs>
</ds:datastoreItem>
</file>

<file path=customXml/itemProps3.xml><?xml version="1.0" encoding="utf-8"?>
<ds:datastoreItem xmlns:ds="http://schemas.openxmlformats.org/officeDocument/2006/customXml" ds:itemID="{BCAB5570-F208-45C4-81E5-39A0C943B14F}">
  <ds:schemaRefs>
    <ds:schemaRef ds:uri="7abc9c38-e8af-4abf-9023-42809454aa09"/>
    <ds:schemaRef ds:uri="http://schemas.microsoft.com/office/2006/documentManagement/types"/>
    <ds:schemaRef ds:uri="http://purl.org/dc/dcmitype/"/>
    <ds:schemaRef ds:uri="http://www.w3.org/XML/1998/namespace"/>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5181</TotalTime>
  <Words>7668</Words>
  <Application>Microsoft Office PowerPoint</Application>
  <PresentationFormat>Personnalisé</PresentationFormat>
  <Paragraphs>717</Paragraphs>
  <Slides>33</Slides>
  <Notes>31</Notes>
  <HiddenSlides>0</HiddenSlides>
  <MMClips>0</MMClips>
  <ScaleCrop>false</ScaleCrop>
  <HeadingPairs>
    <vt:vector size="6" baseType="variant">
      <vt:variant>
        <vt:lpstr>Polices utilisées</vt:lpstr>
      </vt:variant>
      <vt:variant>
        <vt:i4>4</vt:i4>
      </vt:variant>
      <vt:variant>
        <vt:lpstr>Thème</vt:lpstr>
      </vt:variant>
      <vt:variant>
        <vt:i4>3</vt:i4>
      </vt:variant>
      <vt:variant>
        <vt:lpstr>Titres des diapositives</vt:lpstr>
      </vt:variant>
      <vt:variant>
        <vt:i4>33</vt:i4>
      </vt:variant>
    </vt:vector>
  </HeadingPairs>
  <TitlesOfParts>
    <vt:vector size="40" baseType="lpstr">
      <vt:lpstr>Aptos</vt:lpstr>
      <vt:lpstr>Arial</vt:lpstr>
      <vt:lpstr>Calibri</vt:lpstr>
      <vt:lpstr>Wingdings</vt:lpstr>
      <vt:lpstr>Cned</vt:lpstr>
      <vt:lpstr>1_Cned</vt:lpstr>
      <vt:lpstr>2_Cned</vt:lpstr>
      <vt:lpstr>Accueil</vt:lpstr>
      <vt:lpstr>STRUCTURE DE L’OA</vt:lpstr>
      <vt:lpstr>STRUCTURE DE L’OA</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Page Apprentissage (avec titre de page)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Glossaire</vt:lpstr>
      <vt:lpstr>Crédits</vt:lpstr>
      <vt:lpstr>Crédits</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 Giotto_Gabarit auteur</dc:title>
  <dc:subject>Client</dc:subject>
  <dc:creator>Elodie.Dufour-Merle@ac-cned.fr</dc:creator>
  <cp:keywords>PPT</cp:keywords>
  <cp:lastModifiedBy>Richard Andréa</cp:lastModifiedBy>
  <cp:revision>40</cp:revision>
  <cp:lastPrinted>2024-01-29T13:27:07Z</cp:lastPrinted>
  <dcterms:created xsi:type="dcterms:W3CDTF">2021-05-12T10:00:31Z</dcterms:created>
  <dcterms:modified xsi:type="dcterms:W3CDTF">2025-06-11T06:51:02Z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0x010100F5A9F728667CED4B863D1D2BEA948867</vt:lpwstr>
  </property>
  <property fmtid="{D5CDD505-2E9C-101B-9397-08002B2CF9AE}" pid="3" name="MediaServiceImageTags">
    <vt:lpwstr/>
  </property>
</Properties>
</file>